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100" d="100"/>
          <a:sy n="100" d="100"/>
        </p:scale>
        <p:origin x="-1104" y="4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4DBE-E664-49CD-9A4D-681DB31E0DC3}" type="datetimeFigureOut">
              <a:rPr lang="ko-KR" altLang="en-US" smtClean="0"/>
              <a:t>2015-01-30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20030-98C6-41E3-A991-008FB6712D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4119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4DBE-E664-49CD-9A4D-681DB31E0DC3}" type="datetimeFigureOut">
              <a:rPr lang="ko-KR" altLang="en-US" smtClean="0"/>
              <a:t>2015-01-30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20030-98C6-41E3-A991-008FB6712D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9532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4DBE-E664-49CD-9A4D-681DB31E0DC3}" type="datetimeFigureOut">
              <a:rPr lang="ko-KR" altLang="en-US" smtClean="0"/>
              <a:t>2015-01-30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20030-98C6-41E3-A991-008FB6712D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5734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4DBE-E664-49CD-9A4D-681DB31E0DC3}" type="datetimeFigureOut">
              <a:rPr lang="ko-KR" altLang="en-US" smtClean="0"/>
              <a:t>2015-01-30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20030-98C6-41E3-A991-008FB6712D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89186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4DBE-E664-49CD-9A4D-681DB31E0DC3}" type="datetimeFigureOut">
              <a:rPr lang="ko-KR" altLang="en-US" smtClean="0"/>
              <a:t>2015-01-30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20030-98C6-41E3-A991-008FB6712D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013008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4DBE-E664-49CD-9A4D-681DB31E0DC3}" type="datetimeFigureOut">
              <a:rPr lang="ko-KR" altLang="en-US" smtClean="0"/>
              <a:t>2015-01-30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20030-98C6-41E3-A991-008FB6712D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24320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4DBE-E664-49CD-9A4D-681DB31E0DC3}" type="datetimeFigureOut">
              <a:rPr lang="ko-KR" altLang="en-US" smtClean="0"/>
              <a:t>2015-01-30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20030-98C6-41E3-A991-008FB6712D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79970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4DBE-E664-49CD-9A4D-681DB31E0DC3}" type="datetimeFigureOut">
              <a:rPr lang="ko-KR" altLang="en-US" smtClean="0"/>
              <a:t>2015-01-30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20030-98C6-41E3-A991-008FB6712D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029799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4DBE-E664-49CD-9A4D-681DB31E0DC3}" type="datetimeFigureOut">
              <a:rPr lang="ko-KR" altLang="en-US" smtClean="0"/>
              <a:t>2015-01-30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20030-98C6-41E3-A991-008FB6712D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50544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4DBE-E664-49CD-9A4D-681DB31E0DC3}" type="datetimeFigureOut">
              <a:rPr lang="ko-KR" altLang="en-US" smtClean="0"/>
              <a:t>2015-01-30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20030-98C6-41E3-A991-008FB6712D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794854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664DBE-E664-49CD-9A4D-681DB31E0DC3}" type="datetimeFigureOut">
              <a:rPr lang="ko-KR" altLang="en-US" smtClean="0"/>
              <a:t>2015-01-30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A20030-98C6-41E3-A991-008FB6712D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75300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64DBE-E664-49CD-9A4D-681DB31E0DC3}" type="datetimeFigureOut">
              <a:rPr lang="ko-KR" altLang="en-US" smtClean="0"/>
              <a:t>2015-01-30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A20030-98C6-41E3-A991-008FB6712D59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863276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Jun\Desktop\mai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60" y="413956"/>
            <a:ext cx="3619500" cy="2076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JJun\Desktop\multi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5872" y="521221"/>
            <a:ext cx="3838576" cy="1971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157360" y="136565"/>
            <a:ext cx="25667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Main </a:t>
            </a:r>
            <a:r>
              <a:rPr lang="ko-KR" altLang="en-US" dirty="0" smtClean="0"/>
              <a:t>공유기 요약 정보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4765872" y="151889"/>
            <a:ext cx="29690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/>
              <a:t>슬레이브</a:t>
            </a:r>
            <a:r>
              <a:rPr lang="ko-KR" altLang="en-US" dirty="0" smtClean="0"/>
              <a:t> 공유기 요약 정보</a:t>
            </a:r>
            <a:endParaRPr lang="ko-KR" altLang="en-US" dirty="0"/>
          </a:p>
        </p:txBody>
      </p:sp>
      <p:cxnSp>
        <p:nvCxnSpPr>
          <p:cNvPr id="6" name="직선 연결선 5"/>
          <p:cNvCxnSpPr/>
          <p:nvPr/>
        </p:nvCxnSpPr>
        <p:spPr>
          <a:xfrm flipH="1">
            <a:off x="0" y="2996952"/>
            <a:ext cx="9144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C:\Users\JJun\Desktop\1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7360" y="3889995"/>
            <a:ext cx="6181725" cy="619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57360" y="3068960"/>
            <a:ext cx="67217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dirty="0" err="1" smtClean="0"/>
              <a:t>슬레이브</a:t>
            </a:r>
            <a:r>
              <a:rPr lang="ko-KR" altLang="en-US" dirty="0" smtClean="0"/>
              <a:t> 공유기</a:t>
            </a:r>
            <a:r>
              <a:rPr lang="en-US" altLang="ko-KR" dirty="0" smtClean="0"/>
              <a:t>(5GHZ </a:t>
            </a:r>
            <a:r>
              <a:rPr lang="ko-KR" altLang="en-US" dirty="0" err="1" smtClean="0"/>
              <a:t>무선랜</a:t>
            </a:r>
            <a:r>
              <a:rPr lang="ko-KR" altLang="en-US" dirty="0" smtClean="0"/>
              <a:t> 관리</a:t>
            </a:r>
            <a:r>
              <a:rPr lang="en-US" altLang="ko-KR" dirty="0" smtClean="0">
                <a:sym typeface="Wingdings" panose="05000000000000000000" pitchFamily="2" charset="2"/>
              </a:rPr>
              <a:t></a:t>
            </a:r>
            <a:r>
              <a:rPr lang="ko-KR" altLang="en-US" dirty="0" smtClean="0"/>
              <a:t> 무선 멀티브리지 상태 창</a:t>
            </a:r>
            <a:endParaRPr lang="ko-KR" altLang="en-US" dirty="0"/>
          </a:p>
        </p:txBody>
      </p:sp>
      <p:pic>
        <p:nvPicPr>
          <p:cNvPr id="1029" name="Picture 5" descr="C:\Users\JJun\Desktop\2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249" y="4869160"/>
            <a:ext cx="6078538" cy="704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30112" y="3501008"/>
            <a:ext cx="531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1)</a:t>
            </a:r>
            <a:r>
              <a:rPr lang="en-US" altLang="ko-KR" dirty="0" err="1" smtClean="0"/>
              <a:t>jjun</a:t>
            </a:r>
            <a:r>
              <a:rPr lang="en-US" altLang="ko-KR" dirty="0" smtClean="0"/>
              <a:t> room5g </a:t>
            </a:r>
            <a:r>
              <a:rPr lang="ko-KR" altLang="en-US" dirty="0" err="1" smtClean="0"/>
              <a:t>와이파이</a:t>
            </a:r>
            <a:r>
              <a:rPr lang="ko-KR" altLang="en-US" dirty="0" smtClean="0"/>
              <a:t> 연결 전 </a:t>
            </a:r>
            <a:r>
              <a:rPr lang="ko-KR" altLang="en-US" dirty="0" err="1" smtClean="0"/>
              <a:t>멀티브릿지</a:t>
            </a:r>
            <a:r>
              <a:rPr lang="ko-KR" altLang="en-US" dirty="0" smtClean="0"/>
              <a:t> 상태</a:t>
            </a:r>
            <a:endParaRPr lang="ko-KR" alt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30112" y="4509120"/>
            <a:ext cx="531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2)</a:t>
            </a:r>
            <a:r>
              <a:rPr lang="en-US" altLang="ko-KR" dirty="0" err="1" smtClean="0"/>
              <a:t>jjun</a:t>
            </a:r>
            <a:r>
              <a:rPr lang="en-US" altLang="ko-KR" dirty="0" smtClean="0"/>
              <a:t> room5g </a:t>
            </a:r>
            <a:r>
              <a:rPr lang="ko-KR" altLang="en-US" dirty="0" err="1" smtClean="0"/>
              <a:t>와이파이</a:t>
            </a:r>
            <a:r>
              <a:rPr lang="ko-KR" altLang="en-US" dirty="0" smtClean="0"/>
              <a:t> 연결 후 </a:t>
            </a:r>
            <a:r>
              <a:rPr lang="ko-KR" altLang="en-US" dirty="0" err="1" smtClean="0"/>
              <a:t>멀티브릿지</a:t>
            </a:r>
            <a:r>
              <a:rPr lang="ko-KR" altLang="en-US" dirty="0" smtClean="0"/>
              <a:t> 상태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438291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0026"/>
          </a:xfrm>
        </p:spPr>
        <p:txBody>
          <a:bodyPr>
            <a:noAutofit/>
          </a:bodyPr>
          <a:lstStyle/>
          <a:p>
            <a:r>
              <a:rPr lang="ko-KR" altLang="en-US" sz="2800" smtClean="0"/>
              <a:t>장비 연결 상태</a:t>
            </a:r>
            <a:endParaRPr lang="ko-KR" altLang="en-US" sz="2800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457200" y="3096344"/>
            <a:ext cx="8229600" cy="3573016"/>
          </a:xfrm>
        </p:spPr>
        <p:txBody>
          <a:bodyPr/>
          <a:lstStyle/>
          <a:p>
            <a:pPr marL="514350" indent="-514350">
              <a:buFont typeface="+mj-ea"/>
              <a:buAutoNum type="circleNumDbPlain"/>
            </a:pPr>
            <a:r>
              <a:rPr lang="en-US" altLang="ko-KR" sz="2000" dirty="0" smtClean="0"/>
              <a:t>Main </a:t>
            </a:r>
            <a:r>
              <a:rPr lang="ko-KR" altLang="en-US" sz="2000" dirty="0" smtClean="0"/>
              <a:t>공유기</a:t>
            </a:r>
            <a:r>
              <a:rPr lang="en-US" altLang="ko-KR" sz="2000" dirty="0" smtClean="0"/>
              <a:t>(</a:t>
            </a:r>
            <a:r>
              <a:rPr lang="ko-KR" altLang="en-US" sz="2000" dirty="0" smtClean="0"/>
              <a:t>전원 어댑터 및 인터넷 선 연결 됨</a:t>
            </a:r>
            <a:r>
              <a:rPr lang="en-US" altLang="ko-KR" sz="2000" dirty="0" smtClean="0"/>
              <a:t>)</a:t>
            </a:r>
          </a:p>
          <a:p>
            <a:pPr marL="514350" indent="-514350">
              <a:buFont typeface="+mj-ea"/>
              <a:buAutoNum type="circleNumDbPlain"/>
            </a:pPr>
            <a:r>
              <a:rPr lang="ko-KR" altLang="en-US" sz="2000" dirty="0" err="1" smtClean="0"/>
              <a:t>슬레이브</a:t>
            </a:r>
            <a:r>
              <a:rPr lang="ko-KR" altLang="en-US" sz="2000" dirty="0" smtClean="0"/>
              <a:t> 공유기</a:t>
            </a:r>
            <a:r>
              <a:rPr lang="en-US" altLang="ko-KR" sz="2000" dirty="0" smtClean="0"/>
              <a:t>(</a:t>
            </a:r>
            <a:r>
              <a:rPr lang="ko-KR" altLang="en-US" sz="2000" dirty="0" smtClean="0"/>
              <a:t>전원 어댑터 연결 됨</a:t>
            </a:r>
            <a:r>
              <a:rPr lang="en-US" altLang="ko-KR" sz="2000" dirty="0" smtClean="0"/>
              <a:t>)</a:t>
            </a:r>
          </a:p>
          <a:p>
            <a:pPr marL="0" indent="0">
              <a:buNone/>
            </a:pPr>
            <a:endParaRPr lang="en-US" altLang="ko-KR" sz="1800" dirty="0" smtClean="0"/>
          </a:p>
          <a:p>
            <a:pPr marL="0" indent="0">
              <a:buNone/>
            </a:pPr>
            <a:r>
              <a:rPr lang="ko-KR" altLang="en-US" sz="1800" dirty="0" smtClean="0"/>
              <a:t>질문</a:t>
            </a:r>
            <a:endParaRPr lang="en-US" altLang="ko-KR" sz="1800" dirty="0"/>
          </a:p>
          <a:p>
            <a:pPr>
              <a:buAutoNum type="arabicParenR"/>
            </a:pPr>
            <a:r>
              <a:rPr lang="en-US" altLang="ko-KR" sz="1800" dirty="0" smtClean="0"/>
              <a:t>5GHz</a:t>
            </a:r>
            <a:r>
              <a:rPr lang="ko-KR" altLang="en-US" sz="1800" dirty="0" smtClean="0"/>
              <a:t>의 </a:t>
            </a:r>
            <a:r>
              <a:rPr lang="ko-KR" altLang="en-US" sz="1800" dirty="0" err="1" smtClean="0"/>
              <a:t>멀티브릿지에</a:t>
            </a:r>
            <a:r>
              <a:rPr lang="ko-KR" altLang="en-US" sz="1800" dirty="0" smtClean="0"/>
              <a:t> 문제가 발생하는 이유와 해결책</a:t>
            </a:r>
            <a:r>
              <a:rPr lang="en-US" altLang="ko-KR" sz="1800" dirty="0" smtClean="0"/>
              <a:t>.</a:t>
            </a:r>
          </a:p>
          <a:p>
            <a:pPr>
              <a:buAutoNum type="arabicParenR"/>
            </a:pPr>
            <a:r>
              <a:rPr lang="ko-KR" altLang="en-US" sz="1800" dirty="0" smtClean="0"/>
              <a:t>홈페이지에 보면 </a:t>
            </a:r>
            <a:r>
              <a:rPr lang="ko-KR" altLang="en-US" sz="1800" dirty="0" err="1" smtClean="0"/>
              <a:t>슬레이브</a:t>
            </a:r>
            <a:r>
              <a:rPr lang="ko-KR" altLang="en-US" sz="1800" dirty="0" smtClean="0"/>
              <a:t> </a:t>
            </a:r>
            <a:r>
              <a:rPr lang="ko-KR" altLang="en-US" sz="1800" dirty="0" err="1" smtClean="0"/>
              <a:t>공유기에서</a:t>
            </a:r>
            <a:r>
              <a:rPr lang="ko-KR" altLang="en-US" sz="1800" dirty="0" smtClean="0"/>
              <a:t> 기타 </a:t>
            </a:r>
            <a:r>
              <a:rPr lang="en-US" altLang="ko-KR" sz="1800" dirty="0" smtClean="0"/>
              <a:t>PC</a:t>
            </a:r>
            <a:r>
              <a:rPr lang="ko-KR" altLang="en-US" sz="1800" dirty="0" smtClean="0"/>
              <a:t>와 유선 연결로 인터넷을 </a:t>
            </a:r>
            <a:r>
              <a:rPr lang="ko-KR" altLang="en-US" sz="1800" dirty="0" err="1" smtClean="0"/>
              <a:t>사용하능한</a:t>
            </a:r>
            <a:r>
              <a:rPr lang="ko-KR" altLang="en-US" sz="1800" dirty="0" smtClean="0"/>
              <a:t> 것처럼 그림으로 표현해 두었는데</a:t>
            </a:r>
            <a:r>
              <a:rPr lang="en-US" altLang="ko-KR" sz="1800" dirty="0" smtClean="0"/>
              <a:t>, </a:t>
            </a:r>
            <a:r>
              <a:rPr lang="ko-KR" altLang="en-US" sz="1800" dirty="0" smtClean="0"/>
              <a:t>들어오는 인터넷 선 없이 유선 인터넷 사용 가능 한지</a:t>
            </a:r>
            <a:r>
              <a:rPr lang="en-US" altLang="ko-KR" sz="1800" dirty="0" smtClean="0"/>
              <a:t>.</a:t>
            </a:r>
          </a:p>
          <a:p>
            <a:pPr>
              <a:buAutoNum type="arabicParenR"/>
            </a:pPr>
            <a:r>
              <a:rPr lang="en-US" altLang="ko-KR" sz="1800" dirty="0" smtClean="0"/>
              <a:t>N604R plus </a:t>
            </a:r>
            <a:r>
              <a:rPr lang="en-US" altLang="ko-KR" sz="1800" dirty="0" smtClean="0">
                <a:sym typeface="Wingdings" panose="05000000000000000000" pitchFamily="2" charset="2"/>
              </a:rPr>
              <a:t>A2004 plus</a:t>
            </a:r>
            <a:r>
              <a:rPr lang="ko-KR" altLang="en-US" sz="1800" dirty="0" smtClean="0">
                <a:sym typeface="Wingdings" panose="05000000000000000000" pitchFamily="2" charset="2"/>
              </a:rPr>
              <a:t>로 교체 후 게임상 인터넷 접속 문제가 빈번하게 발생</a:t>
            </a:r>
            <a:r>
              <a:rPr lang="en-US" altLang="ko-KR" sz="1800" dirty="0" smtClean="0">
                <a:sym typeface="Wingdings" panose="05000000000000000000" pitchFamily="2" charset="2"/>
              </a:rPr>
              <a:t>. </a:t>
            </a:r>
            <a:r>
              <a:rPr lang="ko-KR" altLang="en-US" sz="1800" dirty="0" smtClean="0">
                <a:sym typeface="Wingdings" panose="05000000000000000000" pitchFamily="2" charset="2"/>
              </a:rPr>
              <a:t>공유기 문제 가능성이 있는지</a:t>
            </a:r>
            <a:r>
              <a:rPr lang="en-US" altLang="ko-KR" sz="1800" dirty="0" smtClean="0">
                <a:sym typeface="Wingdings" panose="05000000000000000000" pitchFamily="2" charset="2"/>
              </a:rPr>
              <a:t>.</a:t>
            </a:r>
            <a:endParaRPr lang="en-US" altLang="ko-KR" sz="1800" dirty="0"/>
          </a:p>
          <a:p>
            <a:pPr marL="0" indent="0">
              <a:buNone/>
            </a:pPr>
            <a:endParaRPr lang="ko-KR" altLang="en-US" dirty="0"/>
          </a:p>
        </p:txBody>
      </p:sp>
      <p:pic>
        <p:nvPicPr>
          <p:cNvPr id="2050" name="Picture 2" descr="C:\Users\JJun\Desktop\연결상태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548680"/>
            <a:ext cx="6421438" cy="2562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69420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110</Words>
  <Application>Microsoft Office PowerPoint</Application>
  <PresentationFormat>화면 슬라이드 쇼(4:3)</PresentationFormat>
  <Paragraphs>13</Paragraphs>
  <Slides>2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3" baseType="lpstr">
      <vt:lpstr>Office 테마</vt:lpstr>
      <vt:lpstr>PowerPoint 프레젠테이션</vt:lpstr>
      <vt:lpstr>장비 연결 상태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장비 연결 상태</dc:title>
  <dc:creator>JJun</dc:creator>
  <cp:lastModifiedBy>JJun</cp:lastModifiedBy>
  <cp:revision>2</cp:revision>
  <dcterms:created xsi:type="dcterms:W3CDTF">2015-01-30T01:47:03Z</dcterms:created>
  <dcterms:modified xsi:type="dcterms:W3CDTF">2015-01-30T02:03:19Z</dcterms:modified>
</cp:coreProperties>
</file>