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102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F31B6-5924-4459-B880-97FC36D8EA17}" type="datetimeFigureOut">
              <a:rPr lang="ko-KR" altLang="en-US" smtClean="0"/>
              <a:t>2021-01-14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CA034-E094-4D16-8C58-4C756E826E0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9679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F31B6-5924-4459-B880-97FC36D8EA17}" type="datetimeFigureOut">
              <a:rPr lang="ko-KR" altLang="en-US" smtClean="0"/>
              <a:t>2021-01-14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CA034-E094-4D16-8C58-4C756E826E0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8363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F31B6-5924-4459-B880-97FC36D8EA17}" type="datetimeFigureOut">
              <a:rPr lang="ko-KR" altLang="en-US" smtClean="0"/>
              <a:t>2021-01-14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CA034-E094-4D16-8C58-4C756E826E0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4892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F31B6-5924-4459-B880-97FC36D8EA17}" type="datetimeFigureOut">
              <a:rPr lang="ko-KR" altLang="en-US" smtClean="0"/>
              <a:t>2021-01-14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CA034-E094-4D16-8C58-4C756E826E0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4469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F31B6-5924-4459-B880-97FC36D8EA17}" type="datetimeFigureOut">
              <a:rPr lang="ko-KR" altLang="en-US" smtClean="0"/>
              <a:t>2021-01-14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CA034-E094-4D16-8C58-4C756E826E0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9266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F31B6-5924-4459-B880-97FC36D8EA17}" type="datetimeFigureOut">
              <a:rPr lang="ko-KR" altLang="en-US" smtClean="0"/>
              <a:t>2021-01-14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CA034-E094-4D16-8C58-4C756E826E0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9794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F31B6-5924-4459-B880-97FC36D8EA17}" type="datetimeFigureOut">
              <a:rPr lang="ko-KR" altLang="en-US" smtClean="0"/>
              <a:t>2021-01-14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CA034-E094-4D16-8C58-4C756E826E0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6252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F31B6-5924-4459-B880-97FC36D8EA17}" type="datetimeFigureOut">
              <a:rPr lang="ko-KR" altLang="en-US" smtClean="0"/>
              <a:t>2021-01-14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CA034-E094-4D16-8C58-4C756E826E0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7438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F31B6-5924-4459-B880-97FC36D8EA17}" type="datetimeFigureOut">
              <a:rPr lang="ko-KR" altLang="en-US" smtClean="0"/>
              <a:t>2021-01-14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CA034-E094-4D16-8C58-4C756E826E0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2197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F31B6-5924-4459-B880-97FC36D8EA17}" type="datetimeFigureOut">
              <a:rPr lang="ko-KR" altLang="en-US" smtClean="0"/>
              <a:t>2021-01-14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CA034-E094-4D16-8C58-4C756E826E0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04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F31B6-5924-4459-B880-97FC36D8EA17}" type="datetimeFigureOut">
              <a:rPr lang="ko-KR" altLang="en-US" smtClean="0"/>
              <a:t>2021-01-14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CA034-E094-4D16-8C58-4C756E826E0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4373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F31B6-5924-4459-B880-97FC36D8EA17}" type="datetimeFigureOut">
              <a:rPr lang="ko-KR" altLang="en-US" smtClean="0"/>
              <a:t>2021-01-14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CA034-E094-4D16-8C58-4C756E826E0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3297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직선 연결선 24"/>
          <p:cNvCxnSpPr/>
          <p:nvPr/>
        </p:nvCxnSpPr>
        <p:spPr>
          <a:xfrm>
            <a:off x="5770959" y="2262819"/>
            <a:ext cx="0" cy="487110"/>
          </a:xfrm>
          <a:prstGeom prst="line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연결선 25"/>
          <p:cNvCxnSpPr/>
          <p:nvPr/>
        </p:nvCxnSpPr>
        <p:spPr>
          <a:xfrm>
            <a:off x="5770959" y="1425331"/>
            <a:ext cx="0" cy="487110"/>
          </a:xfrm>
          <a:prstGeom prst="line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모서리가 둥근 직사각형 3"/>
          <p:cNvSpPr/>
          <p:nvPr/>
        </p:nvSpPr>
        <p:spPr>
          <a:xfrm>
            <a:off x="5108660" y="1074953"/>
            <a:ext cx="1324598" cy="35037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통신사</a:t>
            </a:r>
            <a:endParaRPr lang="ko-KR" altLang="en-US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5108660" y="1912441"/>
            <a:ext cx="1324598" cy="350378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300" dirty="0" smtClean="0"/>
              <a:t>IPTIME T5004</a:t>
            </a:r>
            <a:endParaRPr lang="ko-KR" altLang="en-US" sz="1300" dirty="0"/>
          </a:p>
        </p:txBody>
      </p:sp>
      <p:sp>
        <p:nvSpPr>
          <p:cNvPr id="6" name="모서리가 둥근 직사각형 5"/>
          <p:cNvSpPr/>
          <p:nvPr/>
        </p:nvSpPr>
        <p:spPr>
          <a:xfrm>
            <a:off x="5108660" y="2574740"/>
            <a:ext cx="1324598" cy="350378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 smtClean="0"/>
              <a:t>IPTIME PoE24000</a:t>
            </a:r>
            <a:endParaRPr lang="ko-KR" altLang="en-US" sz="1100" dirty="0"/>
          </a:p>
        </p:txBody>
      </p:sp>
      <p:cxnSp>
        <p:nvCxnSpPr>
          <p:cNvPr id="27" name="직선 연결선 26"/>
          <p:cNvCxnSpPr/>
          <p:nvPr/>
        </p:nvCxnSpPr>
        <p:spPr>
          <a:xfrm flipH="1">
            <a:off x="1043316" y="2925118"/>
            <a:ext cx="4595180" cy="64948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9" name="직선 연결선 28"/>
          <p:cNvCxnSpPr/>
          <p:nvPr/>
        </p:nvCxnSpPr>
        <p:spPr>
          <a:xfrm flipH="1">
            <a:off x="1768480" y="2912299"/>
            <a:ext cx="3870016" cy="64948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직선 연결선 30"/>
          <p:cNvCxnSpPr/>
          <p:nvPr/>
        </p:nvCxnSpPr>
        <p:spPr>
          <a:xfrm flipH="1">
            <a:off x="2408188" y="2937937"/>
            <a:ext cx="3069164" cy="64948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3" name="직선 연결선 32"/>
          <p:cNvCxnSpPr/>
          <p:nvPr/>
        </p:nvCxnSpPr>
        <p:spPr>
          <a:xfrm flipH="1">
            <a:off x="3082079" y="2925118"/>
            <a:ext cx="2523461" cy="662299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5" name="직선 연결선 34"/>
          <p:cNvCxnSpPr/>
          <p:nvPr/>
        </p:nvCxnSpPr>
        <p:spPr>
          <a:xfrm flipH="1">
            <a:off x="3788927" y="2937937"/>
            <a:ext cx="1843476" cy="662299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7" name="직선 연결선 36"/>
          <p:cNvCxnSpPr/>
          <p:nvPr/>
        </p:nvCxnSpPr>
        <p:spPr>
          <a:xfrm flipH="1">
            <a:off x="4401771" y="2937937"/>
            <a:ext cx="1273340" cy="623842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9" name="직선 연결선 38"/>
          <p:cNvCxnSpPr/>
          <p:nvPr/>
        </p:nvCxnSpPr>
        <p:spPr>
          <a:xfrm flipH="1">
            <a:off x="5170573" y="2969985"/>
            <a:ext cx="473582" cy="623842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1" name="직선 연결선 40"/>
          <p:cNvCxnSpPr/>
          <p:nvPr/>
        </p:nvCxnSpPr>
        <p:spPr>
          <a:xfrm>
            <a:off x="5675111" y="2969985"/>
            <a:ext cx="247896" cy="591794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3" name="직선 연결선 42"/>
          <p:cNvCxnSpPr>
            <a:stCxn id="6" idx="2"/>
          </p:cNvCxnSpPr>
          <p:nvPr/>
        </p:nvCxnSpPr>
        <p:spPr>
          <a:xfrm>
            <a:off x="5770959" y="2925118"/>
            <a:ext cx="813027" cy="592612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5" name="직선 연결선 44"/>
          <p:cNvCxnSpPr/>
          <p:nvPr/>
        </p:nvCxnSpPr>
        <p:spPr>
          <a:xfrm>
            <a:off x="5838733" y="2969985"/>
            <a:ext cx="1494823" cy="631069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7" name="직선 연결선 46"/>
          <p:cNvCxnSpPr>
            <a:stCxn id="6" idx="2"/>
          </p:cNvCxnSpPr>
          <p:nvPr/>
        </p:nvCxnSpPr>
        <p:spPr>
          <a:xfrm>
            <a:off x="5770959" y="2925118"/>
            <a:ext cx="2250851" cy="636661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9" name="직선 연결선 48"/>
          <p:cNvCxnSpPr>
            <a:stCxn id="6" idx="2"/>
          </p:cNvCxnSpPr>
          <p:nvPr/>
        </p:nvCxnSpPr>
        <p:spPr>
          <a:xfrm>
            <a:off x="5770959" y="2925118"/>
            <a:ext cx="3008998" cy="623842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1" name="직선 연결선 50"/>
          <p:cNvCxnSpPr/>
          <p:nvPr/>
        </p:nvCxnSpPr>
        <p:spPr>
          <a:xfrm>
            <a:off x="5938655" y="2964393"/>
            <a:ext cx="3471548" cy="545292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3" name="직선 연결선 52"/>
          <p:cNvCxnSpPr/>
          <p:nvPr/>
        </p:nvCxnSpPr>
        <p:spPr>
          <a:xfrm>
            <a:off x="6086629" y="2937937"/>
            <a:ext cx="4036679" cy="611023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5" name="직선 연결선 54"/>
          <p:cNvCxnSpPr/>
          <p:nvPr/>
        </p:nvCxnSpPr>
        <p:spPr>
          <a:xfrm>
            <a:off x="6287955" y="2937937"/>
            <a:ext cx="4435124" cy="630251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타원 6"/>
          <p:cNvSpPr/>
          <p:nvPr/>
        </p:nvSpPr>
        <p:spPr>
          <a:xfrm>
            <a:off x="767396" y="3331043"/>
            <a:ext cx="512747" cy="51274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 dirty="0"/>
          </a:p>
        </p:txBody>
      </p:sp>
      <p:sp>
        <p:nvSpPr>
          <p:cNvPr id="8" name="타원 7"/>
          <p:cNvSpPr/>
          <p:nvPr/>
        </p:nvSpPr>
        <p:spPr>
          <a:xfrm>
            <a:off x="1510880" y="3331043"/>
            <a:ext cx="512747" cy="51274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 dirty="0"/>
          </a:p>
        </p:txBody>
      </p:sp>
      <p:sp>
        <p:nvSpPr>
          <p:cNvPr id="9" name="타원 8"/>
          <p:cNvSpPr/>
          <p:nvPr/>
        </p:nvSpPr>
        <p:spPr>
          <a:xfrm>
            <a:off x="2151815" y="3331043"/>
            <a:ext cx="512747" cy="51274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 dirty="0"/>
          </a:p>
        </p:txBody>
      </p:sp>
      <p:sp>
        <p:nvSpPr>
          <p:cNvPr id="10" name="타원 9"/>
          <p:cNvSpPr/>
          <p:nvPr/>
        </p:nvSpPr>
        <p:spPr>
          <a:xfrm>
            <a:off x="2852569" y="3331043"/>
            <a:ext cx="512747" cy="51274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 dirty="0"/>
          </a:p>
        </p:txBody>
      </p:sp>
      <p:sp>
        <p:nvSpPr>
          <p:cNvPr id="11" name="타원 10"/>
          <p:cNvSpPr/>
          <p:nvPr/>
        </p:nvSpPr>
        <p:spPr>
          <a:xfrm>
            <a:off x="3553323" y="3331043"/>
            <a:ext cx="512747" cy="51274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 dirty="0"/>
          </a:p>
        </p:txBody>
      </p:sp>
      <p:sp>
        <p:nvSpPr>
          <p:cNvPr id="12" name="타원 11"/>
          <p:cNvSpPr/>
          <p:nvPr/>
        </p:nvSpPr>
        <p:spPr>
          <a:xfrm>
            <a:off x="4254077" y="3331043"/>
            <a:ext cx="512747" cy="51274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 dirty="0"/>
          </a:p>
        </p:txBody>
      </p:sp>
      <p:sp>
        <p:nvSpPr>
          <p:cNvPr id="13" name="타원 12"/>
          <p:cNvSpPr/>
          <p:nvPr/>
        </p:nvSpPr>
        <p:spPr>
          <a:xfrm>
            <a:off x="4997561" y="3331043"/>
            <a:ext cx="512747" cy="51274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 dirty="0"/>
          </a:p>
        </p:txBody>
      </p:sp>
      <p:sp>
        <p:nvSpPr>
          <p:cNvPr id="14" name="타원 13"/>
          <p:cNvSpPr/>
          <p:nvPr/>
        </p:nvSpPr>
        <p:spPr>
          <a:xfrm>
            <a:off x="5638496" y="3331043"/>
            <a:ext cx="512747" cy="51274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 dirty="0"/>
          </a:p>
        </p:txBody>
      </p:sp>
      <p:sp>
        <p:nvSpPr>
          <p:cNvPr id="15" name="타원 14"/>
          <p:cNvSpPr/>
          <p:nvPr/>
        </p:nvSpPr>
        <p:spPr>
          <a:xfrm>
            <a:off x="6339250" y="3331043"/>
            <a:ext cx="512747" cy="51274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 dirty="0"/>
          </a:p>
        </p:txBody>
      </p:sp>
      <p:sp>
        <p:nvSpPr>
          <p:cNvPr id="16" name="타원 15"/>
          <p:cNvSpPr/>
          <p:nvPr/>
        </p:nvSpPr>
        <p:spPr>
          <a:xfrm>
            <a:off x="7040004" y="3331043"/>
            <a:ext cx="512747" cy="51274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 dirty="0"/>
          </a:p>
        </p:txBody>
      </p:sp>
      <p:sp>
        <p:nvSpPr>
          <p:cNvPr id="17" name="타원 16"/>
          <p:cNvSpPr/>
          <p:nvPr/>
        </p:nvSpPr>
        <p:spPr>
          <a:xfrm>
            <a:off x="7740758" y="3331043"/>
            <a:ext cx="512747" cy="51274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 dirty="0"/>
          </a:p>
        </p:txBody>
      </p:sp>
      <p:sp>
        <p:nvSpPr>
          <p:cNvPr id="18" name="타원 17"/>
          <p:cNvSpPr/>
          <p:nvPr/>
        </p:nvSpPr>
        <p:spPr>
          <a:xfrm>
            <a:off x="8484242" y="3331043"/>
            <a:ext cx="512747" cy="51274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 dirty="0"/>
          </a:p>
        </p:txBody>
      </p:sp>
      <p:sp>
        <p:nvSpPr>
          <p:cNvPr id="19" name="타원 18"/>
          <p:cNvSpPr/>
          <p:nvPr/>
        </p:nvSpPr>
        <p:spPr>
          <a:xfrm>
            <a:off x="9125177" y="3331043"/>
            <a:ext cx="512747" cy="51274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 dirty="0"/>
          </a:p>
        </p:txBody>
      </p:sp>
      <p:sp>
        <p:nvSpPr>
          <p:cNvPr id="20" name="타원 19"/>
          <p:cNvSpPr/>
          <p:nvPr/>
        </p:nvSpPr>
        <p:spPr>
          <a:xfrm>
            <a:off x="9825931" y="3331043"/>
            <a:ext cx="512747" cy="51274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 dirty="0"/>
          </a:p>
        </p:txBody>
      </p:sp>
      <p:sp>
        <p:nvSpPr>
          <p:cNvPr id="21" name="타원 20"/>
          <p:cNvSpPr/>
          <p:nvPr/>
        </p:nvSpPr>
        <p:spPr>
          <a:xfrm>
            <a:off x="10526685" y="3331043"/>
            <a:ext cx="512747" cy="51274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 dirty="0"/>
          </a:p>
        </p:txBody>
      </p:sp>
      <p:sp>
        <p:nvSpPr>
          <p:cNvPr id="57" name="TextBox 56"/>
          <p:cNvSpPr txBox="1"/>
          <p:nvPr/>
        </p:nvSpPr>
        <p:spPr>
          <a:xfrm>
            <a:off x="648119" y="3899338"/>
            <a:ext cx="3073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Ring Gaga A8 15</a:t>
            </a:r>
            <a:r>
              <a:rPr lang="ko-KR" altLang="en-US" dirty="0" smtClean="0"/>
              <a:t>대 </a:t>
            </a:r>
            <a:r>
              <a:rPr lang="en-US" altLang="ko-KR" dirty="0" smtClean="0"/>
              <a:t>(1~4</a:t>
            </a:r>
            <a:r>
              <a:rPr lang="ko-KR" altLang="en-US" dirty="0" smtClean="0"/>
              <a:t>층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779927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14</Words>
  <Application>Microsoft Office PowerPoint</Application>
  <PresentationFormat>와이드스크린</PresentationFormat>
  <Paragraphs>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정보지원2</dc:creator>
  <cp:lastModifiedBy>정보지원2</cp:lastModifiedBy>
  <cp:revision>2</cp:revision>
  <dcterms:created xsi:type="dcterms:W3CDTF">2021-01-14T01:37:16Z</dcterms:created>
  <dcterms:modified xsi:type="dcterms:W3CDTF">2021-01-14T01:43:00Z</dcterms:modified>
</cp:coreProperties>
</file>