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C87C3F-0C91-4738-8AEF-8CC046B1B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DA96B5-402E-4AE6-B764-FC9BA48A88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451F46-A38F-4FE1-8C24-CC2DAFE8E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ECC5D0C-6493-41B9-8508-CB34CD4DA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C02587-ACB0-4DF2-9B39-4FE8BE984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580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4ACA4E-535E-416F-B130-4F337C5B8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DED97EA-2D52-4565-930F-005345B44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CBD6E63-7CC6-4912-A660-073F4546A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E35A809-6DA4-46B9-ACBF-A4000268F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8D8D355-D092-4F7A-998F-50F06247B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5604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95E1FFB-CEF2-42D5-BA68-03A53C9D1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7CBC5C4-6237-44D4-A727-FE892B354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493AA3F-8B0D-4B3D-9DCC-9C5883654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B9F29E3-0D35-45FD-9326-559F0D452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6B0676E-C867-4CA4-9D53-85ABBB5FD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600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21AA59-AB8F-4732-A7E5-E0F210AD7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BD006A-5978-42E7-9C81-784E45021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A515CB-03C6-4867-B3E9-89D80252F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D695D83-4DDF-420D-B871-EC04E3369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2524B21-F59A-4CEF-9F1C-A4D56C183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8821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396F23-24C8-4E1A-B33D-57F137A09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E27D96B-8195-4E46-83BB-B39324505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5EE0DB-1237-455A-80B6-B4BEBBE27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DFE94D-A7C7-4F10-BCC7-B4BA71B65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4E0D58-3586-49D3-8206-A75518296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4986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BF41B6-0FAB-432A-8C34-B148F3A5E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92A3FCA-D82C-4509-9E96-1A814B8A8E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2DC9045-25AA-4306-B20F-0D51E1DEF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75D66C5-E148-42A5-B378-A7DC57CB6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4851719-8111-4A4E-97F9-25D20F51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4279108-BB2A-4396-9832-8C11020FC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8844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8D85E32-EF16-4AD1-8B74-8C16DA15E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C9E295-4571-4742-8534-2676F5826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CD9A814-ED50-4447-8781-CEF6C82BF5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F2DC114-7680-461B-B786-5897EA3F5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37F17BE-A08F-4C6E-9EAC-FD26A7DA9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9BDF0E2-C3D6-4C3B-A692-5D222A667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20489A6-86B0-467A-8F23-EAC51DF4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634B1CF-92B2-4DEF-AB32-3157CEF12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08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D3FC64E-3F50-4CD7-892F-9209C8F17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1BDC5C-2C1F-4A05-A65F-CE036220F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E55A25C-AA24-4522-BC27-7A10F663C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BF2BCD9-BDE7-4A04-A223-7AC58F139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2102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1FF0EBC-0E82-4901-9B7D-7E30DE93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F50FEC9-ED40-4A95-89F3-F732EEC20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41830DB-6B97-4373-8A97-4802B67E4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321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9A9D1D-2C3F-4F33-9B39-290E1BC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D4CD6CF-A8F8-433A-8B83-F987D8EB6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E1F1D4E-47ED-4CA7-A827-7FA0E200BC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BBB7263-F336-4BD4-AB38-A5C199405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F143093-A3BF-4344-B81B-20BBEA605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A99B0DC-79A3-4BA2-9D66-2D06933A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1677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EBE9E9-68E3-4A6A-AAE9-8BE08A95D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4239EFF-B2FE-452C-9C17-0F1FDFB906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2F1193D-9E4B-4139-BC26-63A00C5E8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E7ADFDB-5EAA-4455-945C-4334B837D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2BF0B35-2B7F-4EB1-AE70-9EA331C60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EA4632C-5B25-439B-8B55-47F3942D1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1256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6636F5E-7934-4D2D-88DA-50CB50E3B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7B9D6A7-2CF2-4BBF-8A3D-A1BC4065C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57E496-CA3B-4953-9B06-37ACC9B45A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574F8-5FA2-478F-AABC-E56907BFB963}" type="datetimeFigureOut">
              <a:rPr lang="ko-KR" altLang="en-US" smtClean="0"/>
              <a:t>21-02-24(Wed)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8D93171-B155-4FEE-A994-89F54A9F6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891F0AC-37E0-4EDF-B9D7-A8268DC73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EE438-A6BD-41B2-9B3F-B42BBB94F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467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F116FD27-7A14-4221-B0A6-29848F50806C}"/>
              </a:ext>
            </a:extLst>
          </p:cNvPr>
          <p:cNvCxnSpPr>
            <a:cxnSpLocks/>
          </p:cNvCxnSpPr>
          <p:nvPr/>
        </p:nvCxnSpPr>
        <p:spPr>
          <a:xfrm>
            <a:off x="2341984" y="3209731"/>
            <a:ext cx="75318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C89D298-7C3B-4680-80EA-2CBE62391DBB}"/>
              </a:ext>
            </a:extLst>
          </p:cNvPr>
          <p:cNvSpPr txBox="1"/>
          <p:nvPr/>
        </p:nvSpPr>
        <p:spPr>
          <a:xfrm>
            <a:off x="2718033" y="2080470"/>
            <a:ext cx="629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2</a:t>
            </a:r>
            <a:r>
              <a:rPr lang="ko-KR" altLang="en-US" dirty="0"/>
              <a:t>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6E00DE-0767-490A-805A-65F6627F3500}"/>
              </a:ext>
            </a:extLst>
          </p:cNvPr>
          <p:cNvSpPr txBox="1"/>
          <p:nvPr/>
        </p:nvSpPr>
        <p:spPr>
          <a:xfrm>
            <a:off x="2718033" y="4447564"/>
            <a:ext cx="629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</a:t>
            </a:r>
            <a:r>
              <a:rPr lang="ko-KR" altLang="en-US" dirty="0"/>
              <a:t>층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6C42ECAE-65C0-47BC-ACE4-937B63B67121}"/>
              </a:ext>
            </a:extLst>
          </p:cNvPr>
          <p:cNvCxnSpPr>
            <a:cxnSpLocks/>
          </p:cNvCxnSpPr>
          <p:nvPr/>
        </p:nvCxnSpPr>
        <p:spPr>
          <a:xfrm flipV="1">
            <a:off x="6006517" y="1283517"/>
            <a:ext cx="0" cy="40267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88E1E3F-DC3F-41EB-9854-3DD4DCCBD83D}"/>
              </a:ext>
            </a:extLst>
          </p:cNvPr>
          <p:cNvSpPr txBox="1"/>
          <p:nvPr/>
        </p:nvSpPr>
        <p:spPr>
          <a:xfrm>
            <a:off x="4370664" y="2265136"/>
            <a:ext cx="1635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MAIN</a:t>
            </a:r>
            <a:r>
              <a:rPr lang="ko-KR" altLang="en-US" dirty="0"/>
              <a:t> </a:t>
            </a:r>
            <a:r>
              <a:rPr lang="en-US" altLang="ko-KR" dirty="0"/>
              <a:t>AX8004BCM</a:t>
            </a:r>
          </a:p>
          <a:p>
            <a:r>
              <a:rPr lang="ko-KR" altLang="en-US" dirty="0"/>
              <a:t>유선연결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ACF6A7-8700-4DB8-B95B-29F7BBDB3A9C}"/>
              </a:ext>
            </a:extLst>
          </p:cNvPr>
          <p:cNvSpPr txBox="1"/>
          <p:nvPr/>
        </p:nvSpPr>
        <p:spPr>
          <a:xfrm>
            <a:off x="8539994" y="2286401"/>
            <a:ext cx="1447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AX3004ITL</a:t>
            </a:r>
          </a:p>
          <a:p>
            <a:r>
              <a:rPr lang="ko-KR" altLang="en-US" dirty="0"/>
              <a:t>유선연결</a:t>
            </a:r>
          </a:p>
        </p:txBody>
      </p:sp>
      <p:sp>
        <p:nvSpPr>
          <p:cNvPr id="14" name="원호 13">
            <a:extLst>
              <a:ext uri="{FF2B5EF4-FFF2-40B4-BE49-F238E27FC236}">
                <a16:creationId xmlns:a16="http://schemas.microsoft.com/office/drawing/2014/main" id="{39EF652F-1112-42EE-8052-2084E7110B26}"/>
              </a:ext>
            </a:extLst>
          </p:cNvPr>
          <p:cNvSpPr/>
          <p:nvPr/>
        </p:nvSpPr>
        <p:spPr>
          <a:xfrm>
            <a:off x="5285069" y="1820261"/>
            <a:ext cx="4093828" cy="696102"/>
          </a:xfrm>
          <a:prstGeom prst="arc">
            <a:avLst>
              <a:gd name="adj1" fmla="val 10767363"/>
              <a:gd name="adj2" fmla="val 4346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328122-A933-4414-8675-3527923C47B1}"/>
              </a:ext>
            </a:extLst>
          </p:cNvPr>
          <p:cNvSpPr txBox="1"/>
          <p:nvPr/>
        </p:nvSpPr>
        <p:spPr>
          <a:xfrm>
            <a:off x="6669248" y="1417739"/>
            <a:ext cx="1635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MESH </a:t>
            </a:r>
            <a:r>
              <a:rPr lang="ko-KR" altLang="en-US" dirty="0" err="1"/>
              <a:t>사용중</a:t>
            </a:r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27CAAB-375E-43BE-B6EF-A9CE9B8BE688}"/>
              </a:ext>
            </a:extLst>
          </p:cNvPr>
          <p:cNvSpPr txBox="1"/>
          <p:nvPr/>
        </p:nvSpPr>
        <p:spPr>
          <a:xfrm>
            <a:off x="4370664" y="4355231"/>
            <a:ext cx="1635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AX2004M #1</a:t>
            </a:r>
          </a:p>
          <a:p>
            <a:r>
              <a:rPr lang="ko-KR" altLang="en-US" dirty="0"/>
              <a:t>유선연결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C65957-CE44-48B6-8614-E869FE4246F9}"/>
              </a:ext>
            </a:extLst>
          </p:cNvPr>
          <p:cNvSpPr txBox="1"/>
          <p:nvPr/>
        </p:nvSpPr>
        <p:spPr>
          <a:xfrm>
            <a:off x="8305101" y="4355231"/>
            <a:ext cx="19965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AX2004M #2</a:t>
            </a:r>
          </a:p>
          <a:p>
            <a:r>
              <a:rPr lang="en-US" altLang="ko-KR" dirty="0"/>
              <a:t>AX2004M #1</a:t>
            </a:r>
          </a:p>
          <a:p>
            <a:r>
              <a:rPr lang="ko-KR" altLang="en-US" dirty="0"/>
              <a:t>과 무선연결후</a:t>
            </a:r>
            <a:endParaRPr lang="en-US" altLang="ko-KR" dirty="0"/>
          </a:p>
          <a:p>
            <a:r>
              <a:rPr lang="en-US" altLang="ko-KR" dirty="0"/>
              <a:t>1</a:t>
            </a:r>
            <a:r>
              <a:rPr lang="ko-KR" altLang="en-US" dirty="0"/>
              <a:t>포트 유선</a:t>
            </a:r>
            <a:endParaRPr lang="en-US" altLang="ko-KR" dirty="0"/>
          </a:p>
          <a:p>
            <a:r>
              <a:rPr lang="ko-KR" altLang="en-US" dirty="0"/>
              <a:t>보안카메라 연결</a:t>
            </a: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D4F07B73-2D12-40BA-986D-98EDD2FD03F8}"/>
              </a:ext>
            </a:extLst>
          </p:cNvPr>
          <p:cNvSpPr/>
          <p:nvPr/>
        </p:nvSpPr>
        <p:spPr>
          <a:xfrm>
            <a:off x="3766662" y="3925269"/>
            <a:ext cx="7130642" cy="23092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2</a:t>
            </a:r>
            <a:r>
              <a:rPr lang="ko-KR" altLang="en-US" dirty="0">
                <a:solidFill>
                  <a:srgbClr val="FF0000"/>
                </a:solidFill>
              </a:rPr>
              <a:t>층 메인</a:t>
            </a:r>
            <a:endParaRPr lang="en-US" altLang="ko-KR" dirty="0">
              <a:solidFill>
                <a:srgbClr val="FF0000"/>
              </a:solidFill>
            </a:endParaRPr>
          </a:p>
          <a:p>
            <a:pPr algn="ctr"/>
            <a:r>
              <a:rPr lang="en-US" altLang="ko-KR" dirty="0">
                <a:solidFill>
                  <a:srgbClr val="FF0000"/>
                </a:solidFill>
              </a:rPr>
              <a:t>MESH </a:t>
            </a:r>
            <a:r>
              <a:rPr lang="ko-KR" altLang="en-US" dirty="0">
                <a:solidFill>
                  <a:srgbClr val="FF0000"/>
                </a:solidFill>
              </a:rPr>
              <a:t>예정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CC1F39-A0F4-49D1-9F30-66544EAC8375}"/>
              </a:ext>
            </a:extLst>
          </p:cNvPr>
          <p:cNvSpPr txBox="1"/>
          <p:nvPr/>
        </p:nvSpPr>
        <p:spPr>
          <a:xfrm>
            <a:off x="2593910" y="457200"/>
            <a:ext cx="8826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</a:t>
            </a:r>
            <a:r>
              <a:rPr lang="ko-KR" altLang="en-US" dirty="0"/>
              <a:t>층은 </a:t>
            </a:r>
            <a:r>
              <a:rPr lang="en-US" altLang="ko-KR" dirty="0"/>
              <a:t>MESH </a:t>
            </a:r>
            <a:r>
              <a:rPr lang="ko-KR" altLang="en-US" dirty="0" err="1"/>
              <a:t>사용중이고</a:t>
            </a:r>
            <a:r>
              <a:rPr lang="ko-KR" altLang="en-US" dirty="0"/>
              <a:t> </a:t>
            </a:r>
            <a:r>
              <a:rPr lang="en-US" altLang="ko-KR" dirty="0"/>
              <a:t>1</a:t>
            </a:r>
            <a:r>
              <a:rPr lang="ko-KR" altLang="en-US" dirty="0"/>
              <a:t>층에 </a:t>
            </a:r>
            <a:r>
              <a:rPr lang="en-US" altLang="ko-KR" dirty="0"/>
              <a:t>AX2004M MESH</a:t>
            </a:r>
            <a:r>
              <a:rPr lang="ko-KR" altLang="en-US" dirty="0"/>
              <a:t>와 더불어 무선연결후 보안카메라를</a:t>
            </a:r>
            <a:endParaRPr lang="en-US" altLang="ko-KR" dirty="0"/>
          </a:p>
          <a:p>
            <a:r>
              <a:rPr lang="ko-KR" altLang="en-US" dirty="0"/>
              <a:t>설치하려고 하는데</a:t>
            </a:r>
            <a:r>
              <a:rPr lang="en-US" altLang="ko-KR" dirty="0"/>
              <a:t>, </a:t>
            </a:r>
            <a:r>
              <a:rPr lang="ko-KR" altLang="en-US" dirty="0"/>
              <a:t>가능여부 확인 부탁드립니다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9553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52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박경현</dc:creator>
  <cp:lastModifiedBy>박경현</cp:lastModifiedBy>
  <cp:revision>2</cp:revision>
  <dcterms:created xsi:type="dcterms:W3CDTF">2021-02-24T03:58:32Z</dcterms:created>
  <dcterms:modified xsi:type="dcterms:W3CDTF">2021-02-24T04:11:25Z</dcterms:modified>
</cp:coreProperties>
</file>