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15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0C01EB-2272-4B3B-A42D-4EE3AA409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BC4EFF4-6D3E-41A4-994E-346B181A50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535F152-0626-4A44-8368-4806F9AC4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D3A783-1F91-470C-B647-94F139417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E75477-D970-4749-AB30-76E38E7FD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2788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8A1A4D-5AA4-4406-B44C-96FE6691B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369AB67-A5EB-4EA8-B8CE-0429FE6C2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BE0269-7C0D-4FBC-9FA4-F9C7B0A67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86B844E-E621-4986-A394-3CA1FB55A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5C5FD5D-F3AC-4E57-95AA-10C9E3D01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7089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5A6C4E3-9939-41A6-8DC6-4E9B37E9EE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42E1A1F-E57E-4B21-A6EC-DA17D6159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E7B559-2E74-42E5-AB72-D6423B7A1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14F382-B9CE-41CD-9DAB-AB1C36F3C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6FA0226-6AF2-429F-872A-A3947AA73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8848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ADB280-34F2-43C3-A76F-CDBD03734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C612960-E9B5-42C9-ADDE-D19595AE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18E93FA-0265-4095-B68F-8FDFCD24A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F729C8-BE99-40D2-86E5-20A3C9746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432FC7D-08EA-4315-B591-F37F33B3B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913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C77949-4019-4375-B5CE-8C428CD3E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22FA6D5-C978-4A68-AC0A-EEAE14E3C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A996649-F7AE-46A9-822D-654C5332E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2A5F941-A29C-40BC-9933-C3BFC6D95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03F400-1A65-414B-88BE-FD63912F5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590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93756D-2625-411F-8E78-BA6825954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CDD86C6-21ED-4ACA-8D3D-0C17145774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6A8BDD9-1C23-44F3-B6CE-3F62BED37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7DE9922-9C7D-46BE-92C0-6D8C2157C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C0FCF90-D5BF-414F-B841-FE5ED1A34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4E60E2A-FB05-414B-BDB4-19B044E9A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2076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8E18204-26A1-42E2-A22B-FD5C0C2CD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B231415-5F0C-4C13-B065-33E69D79E8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C003CEE-0ED2-4402-874F-BC947BBC7B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1DE7565-171D-4C4A-BB91-6FB3FB2BE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E87B02C-6919-45D7-9E21-D2B57DFD0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8EAC503-1BE9-4C3B-AB3E-BD0E7FE7F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7026EDB-ED28-480D-8FD3-88F5B4274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7DF9087-7D9F-473A-AA40-7A6D15076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064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537324-B0C6-467B-B63A-CF29785FF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50D1E5F-029A-4AEF-97C5-CFBB8434A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70D97D9-770F-4D24-8D46-7310DADE8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9A64B12-0E13-43BE-9428-7D6BF04B3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2073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E42C42B-FD72-4D90-B0E1-FFA87DA81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DD44745-9D00-44D7-B7CC-C0534F57D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44B9AC6-C363-4B59-8E18-26BE794CB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486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8528C6-1BF6-4610-850A-1F818191E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ACC16DC-C6BC-4155-B29E-A228BB9C1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5A82FE2-FB04-4FFF-ADA1-F4A0E4AEDB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8C247B7-6BC1-49F9-8AA9-C1BAECD0D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9107636-F313-40F0-BF3B-0A8609BEE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C780922-EA32-44F1-A526-EC8703B15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4818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F43C49-01F2-451F-8C9C-A81430A2E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C1195AA-0046-4596-B5A0-71436722D0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ACDA8E6-A751-4B8B-8D00-78666FE96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7CD56D6-7268-45BD-AE5E-6F086B980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0847C77-BE49-4BD8-A2D0-AAFD96228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A54093F-19BE-44A9-A054-F51D0DC67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5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9295C1D-150D-4C1D-9D78-03D9F85FD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FD6064D-BBDF-4D37-937D-CEAA12B37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2BE352-7D6C-4469-84CB-7C6BCD371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26727-AC39-4BA1-9314-DCF16D7627D1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8BCCB75-686E-407D-AD58-E4C5354C9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588B9A-6AD9-42F6-860F-18D4A877AD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D8F99-611F-4071-917F-A6A62211C5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527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그룹 59">
            <a:extLst>
              <a:ext uri="{FF2B5EF4-FFF2-40B4-BE49-F238E27FC236}">
                <a16:creationId xmlns:a16="http://schemas.microsoft.com/office/drawing/2014/main" id="{C2DBD882-D4C2-4D0C-A3D9-DFC10692CF7F}"/>
              </a:ext>
            </a:extLst>
          </p:cNvPr>
          <p:cNvGrpSpPr/>
          <p:nvPr/>
        </p:nvGrpSpPr>
        <p:grpSpPr>
          <a:xfrm>
            <a:off x="1419225" y="754618"/>
            <a:ext cx="2809875" cy="836057"/>
            <a:chOff x="3190875" y="583168"/>
            <a:chExt cx="2809875" cy="836057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20B5FE38-E122-444E-98ED-A421F82340E0}"/>
                </a:ext>
              </a:extLst>
            </p:cNvPr>
            <p:cNvSpPr/>
            <p:nvPr/>
          </p:nvSpPr>
          <p:spPr>
            <a:xfrm>
              <a:off x="3190875" y="952500"/>
              <a:ext cx="2809875" cy="46672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D95F440A-465E-4DDA-804E-C1527B4B55DC}"/>
                </a:ext>
              </a:extLst>
            </p:cNvPr>
            <p:cNvSpPr/>
            <p:nvPr/>
          </p:nvSpPr>
          <p:spPr>
            <a:xfrm>
              <a:off x="4886325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9BE87F8A-0FF5-4D58-AFB0-D9242CE20478}"/>
                </a:ext>
              </a:extLst>
            </p:cNvPr>
            <p:cNvSpPr/>
            <p:nvPr/>
          </p:nvSpPr>
          <p:spPr>
            <a:xfrm>
              <a:off x="5114925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CAF574A9-4099-4F5C-8C22-F9EF500DC4E3}"/>
                </a:ext>
              </a:extLst>
            </p:cNvPr>
            <p:cNvSpPr/>
            <p:nvPr/>
          </p:nvSpPr>
          <p:spPr>
            <a:xfrm>
              <a:off x="4433887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81E7FA32-8374-4F34-B3A8-C82302C20872}"/>
                </a:ext>
              </a:extLst>
            </p:cNvPr>
            <p:cNvSpPr/>
            <p:nvPr/>
          </p:nvSpPr>
          <p:spPr>
            <a:xfrm>
              <a:off x="4662487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E5F54023-67D0-47A6-8C52-0F8683D13188}"/>
                </a:ext>
              </a:extLst>
            </p:cNvPr>
            <p:cNvSpPr/>
            <p:nvPr/>
          </p:nvSpPr>
          <p:spPr>
            <a:xfrm>
              <a:off x="3981450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03BAC5E-9E0B-4060-B4EC-40CAF5A4F537}"/>
                </a:ext>
              </a:extLst>
            </p:cNvPr>
            <p:cNvSpPr/>
            <p:nvPr/>
          </p:nvSpPr>
          <p:spPr>
            <a:xfrm>
              <a:off x="4210050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493BD7FF-1997-49F8-BB87-C6B7B669E1D3}"/>
                </a:ext>
              </a:extLst>
            </p:cNvPr>
            <p:cNvSpPr/>
            <p:nvPr/>
          </p:nvSpPr>
          <p:spPr>
            <a:xfrm>
              <a:off x="3529012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7C58F37-F5FF-40C7-8A10-5A19080D5E15}"/>
                </a:ext>
              </a:extLst>
            </p:cNvPr>
            <p:cNvSpPr/>
            <p:nvPr/>
          </p:nvSpPr>
          <p:spPr>
            <a:xfrm>
              <a:off x="3757612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C3E029D-70E3-439D-853A-A9740AD7621E}"/>
                </a:ext>
              </a:extLst>
            </p:cNvPr>
            <p:cNvSpPr/>
            <p:nvPr/>
          </p:nvSpPr>
          <p:spPr>
            <a:xfrm>
              <a:off x="5486399" y="1114425"/>
              <a:ext cx="142875" cy="1714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96EDAF-11CD-407B-B592-505FEACAF43B}"/>
                </a:ext>
              </a:extLst>
            </p:cNvPr>
            <p:cNvSpPr txBox="1"/>
            <p:nvPr/>
          </p:nvSpPr>
          <p:spPr>
            <a:xfrm>
              <a:off x="3198832" y="583168"/>
              <a:ext cx="23278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T5008-Mesh Control</a:t>
              </a:r>
              <a:endParaRPr lang="ko-KR" altLang="en-US" dirty="0"/>
            </a:p>
          </p:txBody>
        </p:sp>
      </p:grp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16A8BC23-7197-4F38-A6AC-C3C5CCD66055}"/>
              </a:ext>
            </a:extLst>
          </p:cNvPr>
          <p:cNvCxnSpPr>
            <a:cxnSpLocks/>
          </p:cNvCxnSpPr>
          <p:nvPr/>
        </p:nvCxnSpPr>
        <p:spPr>
          <a:xfrm>
            <a:off x="1828798" y="1453634"/>
            <a:ext cx="1" cy="15753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485936C6-14BC-4F47-90C1-EB5DA6B991F9}"/>
              </a:ext>
            </a:extLst>
          </p:cNvPr>
          <p:cNvCxnSpPr/>
          <p:nvPr/>
        </p:nvCxnSpPr>
        <p:spPr>
          <a:xfrm>
            <a:off x="238125" y="1866900"/>
            <a:ext cx="116395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EF59CB0-A088-44CB-A5C8-E46912F2FCF2}"/>
              </a:ext>
            </a:extLst>
          </p:cNvPr>
          <p:cNvSpPr txBox="1"/>
          <p:nvPr/>
        </p:nvSpPr>
        <p:spPr>
          <a:xfrm>
            <a:off x="371811" y="132397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3F</a:t>
            </a:r>
            <a:endParaRPr lang="ko-KR" altLang="en-US" dirty="0"/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738B9F05-34A8-43B3-879C-48FD39791517}"/>
              </a:ext>
            </a:extLst>
          </p:cNvPr>
          <p:cNvCxnSpPr>
            <a:cxnSpLocks/>
          </p:cNvCxnSpPr>
          <p:nvPr/>
        </p:nvCxnSpPr>
        <p:spPr>
          <a:xfrm>
            <a:off x="3786186" y="447675"/>
            <a:ext cx="0" cy="838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41D54FD-4025-4E3C-BED0-A6608346B19A}"/>
              </a:ext>
            </a:extLst>
          </p:cNvPr>
          <p:cNvGrpSpPr/>
          <p:nvPr/>
        </p:nvGrpSpPr>
        <p:grpSpPr>
          <a:xfrm>
            <a:off x="1419225" y="2469118"/>
            <a:ext cx="2809875" cy="836057"/>
            <a:chOff x="3190875" y="583168"/>
            <a:chExt cx="2809875" cy="836057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96C0409F-A245-433D-A89C-9CAE1719CA19}"/>
                </a:ext>
              </a:extLst>
            </p:cNvPr>
            <p:cNvSpPr/>
            <p:nvPr/>
          </p:nvSpPr>
          <p:spPr>
            <a:xfrm>
              <a:off x="3190875" y="952500"/>
              <a:ext cx="2809875" cy="46672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280B4F0E-0E90-4993-A035-4BDBE8C8E300}"/>
                </a:ext>
              </a:extLst>
            </p:cNvPr>
            <p:cNvSpPr/>
            <p:nvPr/>
          </p:nvSpPr>
          <p:spPr>
            <a:xfrm>
              <a:off x="4886325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7C3B7342-DB42-4787-8DA3-85A20A491BC5}"/>
                </a:ext>
              </a:extLst>
            </p:cNvPr>
            <p:cNvSpPr/>
            <p:nvPr/>
          </p:nvSpPr>
          <p:spPr>
            <a:xfrm>
              <a:off x="5114925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98B2C218-AB18-4F27-B46D-B2AF57C8C07F}"/>
                </a:ext>
              </a:extLst>
            </p:cNvPr>
            <p:cNvSpPr/>
            <p:nvPr/>
          </p:nvSpPr>
          <p:spPr>
            <a:xfrm>
              <a:off x="4433887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BA505B52-3F60-4762-BAEE-BCD65FDA23D5}"/>
                </a:ext>
              </a:extLst>
            </p:cNvPr>
            <p:cNvSpPr/>
            <p:nvPr/>
          </p:nvSpPr>
          <p:spPr>
            <a:xfrm>
              <a:off x="4662487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596209FE-4BF8-4A16-82D6-28A09811E366}"/>
                </a:ext>
              </a:extLst>
            </p:cNvPr>
            <p:cNvSpPr/>
            <p:nvPr/>
          </p:nvSpPr>
          <p:spPr>
            <a:xfrm>
              <a:off x="3981450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75AE2523-AA7A-4884-AC9E-08F9A2E65CEA}"/>
                </a:ext>
              </a:extLst>
            </p:cNvPr>
            <p:cNvSpPr/>
            <p:nvPr/>
          </p:nvSpPr>
          <p:spPr>
            <a:xfrm>
              <a:off x="4210050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27572357-5B64-4D53-B241-E6BBC2DF055C}"/>
                </a:ext>
              </a:extLst>
            </p:cNvPr>
            <p:cNvSpPr/>
            <p:nvPr/>
          </p:nvSpPr>
          <p:spPr>
            <a:xfrm>
              <a:off x="3529012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ABB86ED4-B4FF-4D74-A9BA-B322C8ABB96E}"/>
                </a:ext>
              </a:extLst>
            </p:cNvPr>
            <p:cNvSpPr/>
            <p:nvPr/>
          </p:nvSpPr>
          <p:spPr>
            <a:xfrm>
              <a:off x="3757612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062FCF8E-D55D-4DE3-9E80-E35AFF45445B}"/>
                </a:ext>
              </a:extLst>
            </p:cNvPr>
            <p:cNvSpPr/>
            <p:nvPr/>
          </p:nvSpPr>
          <p:spPr>
            <a:xfrm>
              <a:off x="5486399" y="1114425"/>
              <a:ext cx="142875" cy="1714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D96B670-0F82-4F83-968C-8E64251170C2}"/>
                </a:ext>
              </a:extLst>
            </p:cNvPr>
            <p:cNvSpPr txBox="1"/>
            <p:nvPr/>
          </p:nvSpPr>
          <p:spPr>
            <a:xfrm>
              <a:off x="3198832" y="583168"/>
              <a:ext cx="21868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T5008-Mesh Agent</a:t>
              </a:r>
              <a:endParaRPr lang="ko-KR" altLang="en-US" dirty="0"/>
            </a:p>
          </p:txBody>
        </p:sp>
      </p:grp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05ED7B01-C6E4-4145-8ECE-3CFD1EBF3228}"/>
              </a:ext>
            </a:extLst>
          </p:cNvPr>
          <p:cNvCxnSpPr/>
          <p:nvPr/>
        </p:nvCxnSpPr>
        <p:spPr>
          <a:xfrm>
            <a:off x="238125" y="4114800"/>
            <a:ext cx="116395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DEC2EEF-7807-4331-9AF0-C2FD37E07CFA}"/>
              </a:ext>
            </a:extLst>
          </p:cNvPr>
          <p:cNvSpPr txBox="1"/>
          <p:nvPr/>
        </p:nvSpPr>
        <p:spPr>
          <a:xfrm>
            <a:off x="371811" y="353853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2F</a:t>
            </a:r>
            <a:endParaRPr lang="ko-KR" altLang="en-US" dirty="0"/>
          </a:p>
        </p:txBody>
      </p: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C190FCD9-97DB-470A-ADC4-402997BCF2B8}"/>
              </a:ext>
            </a:extLst>
          </p:cNvPr>
          <p:cNvCxnSpPr>
            <a:stCxn id="6" idx="2"/>
            <a:endCxn id="52" idx="2"/>
          </p:cNvCxnSpPr>
          <p:nvPr/>
        </p:nvCxnSpPr>
        <p:spPr>
          <a:xfrm rot="5400000" flipH="1" flipV="1">
            <a:off x="4319586" y="73821"/>
            <a:ext cx="478630" cy="2288377"/>
          </a:xfrm>
          <a:prstGeom prst="bentConnector4">
            <a:avLst>
              <a:gd name="adj1" fmla="val -47761"/>
              <a:gd name="adj2" fmla="val 518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92DAFF6E-8CC6-4E6A-A42C-D2AE0B06CCF6}"/>
              </a:ext>
            </a:extLst>
          </p:cNvPr>
          <p:cNvGrpSpPr/>
          <p:nvPr/>
        </p:nvGrpSpPr>
        <p:grpSpPr>
          <a:xfrm>
            <a:off x="5480204" y="366714"/>
            <a:ext cx="1462260" cy="1775042"/>
            <a:chOff x="5480204" y="366714"/>
            <a:chExt cx="1462260" cy="1775042"/>
          </a:xfrm>
        </p:grpSpPr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8C935EB5-A236-4E52-9AED-F99DA300C03E}"/>
                </a:ext>
              </a:extLst>
            </p:cNvPr>
            <p:cNvGrpSpPr/>
            <p:nvPr/>
          </p:nvGrpSpPr>
          <p:grpSpPr>
            <a:xfrm>
              <a:off x="5610224" y="366714"/>
              <a:ext cx="795331" cy="1214437"/>
              <a:chOff x="7381874" y="195264"/>
              <a:chExt cx="795331" cy="1214437"/>
            </a:xfrm>
          </p:grpSpPr>
          <p:grpSp>
            <p:nvGrpSpPr>
              <p:cNvPr id="56" name="그룹 55">
                <a:extLst>
                  <a:ext uri="{FF2B5EF4-FFF2-40B4-BE49-F238E27FC236}">
                    <a16:creationId xmlns:a16="http://schemas.microsoft.com/office/drawing/2014/main" id="{07280DF9-1C74-4287-9756-E76794B3CFBD}"/>
                  </a:ext>
                </a:extLst>
              </p:cNvPr>
              <p:cNvGrpSpPr/>
              <p:nvPr/>
            </p:nvGrpSpPr>
            <p:grpSpPr>
              <a:xfrm rot="5400000">
                <a:off x="7148508" y="609600"/>
                <a:ext cx="823913" cy="171450"/>
                <a:chOff x="6748458" y="942975"/>
                <a:chExt cx="823913" cy="171450"/>
              </a:xfrm>
            </p:grpSpPr>
            <p:sp>
              <p:nvSpPr>
                <p:cNvPr id="52" name="직사각형 51">
                  <a:extLst>
                    <a:ext uri="{FF2B5EF4-FFF2-40B4-BE49-F238E27FC236}">
                      <a16:creationId xmlns:a16="http://schemas.microsoft.com/office/drawing/2014/main" id="{FD16B91C-BDC7-4286-A29B-67ED3B0267C5}"/>
                    </a:ext>
                  </a:extLst>
                </p:cNvPr>
                <p:cNvSpPr/>
                <p:nvPr/>
              </p:nvSpPr>
              <p:spPr>
                <a:xfrm>
                  <a:off x="72008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3" name="직사각형 52">
                  <a:extLst>
                    <a:ext uri="{FF2B5EF4-FFF2-40B4-BE49-F238E27FC236}">
                      <a16:creationId xmlns:a16="http://schemas.microsoft.com/office/drawing/2014/main" id="{5EE8C170-EB96-47E4-9110-2845A4E717A0}"/>
                    </a:ext>
                  </a:extLst>
                </p:cNvPr>
                <p:cNvSpPr/>
                <p:nvPr/>
              </p:nvSpPr>
              <p:spPr>
                <a:xfrm>
                  <a:off x="74294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4" name="직사각형 53">
                  <a:extLst>
                    <a:ext uri="{FF2B5EF4-FFF2-40B4-BE49-F238E27FC236}">
                      <a16:creationId xmlns:a16="http://schemas.microsoft.com/office/drawing/2014/main" id="{51752ADF-6AE4-49AB-AF10-8CA26C75865D}"/>
                    </a:ext>
                  </a:extLst>
                </p:cNvPr>
                <p:cNvSpPr/>
                <p:nvPr/>
              </p:nvSpPr>
              <p:spPr>
                <a:xfrm>
                  <a:off x="67484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5" name="직사각형 54">
                  <a:extLst>
                    <a:ext uri="{FF2B5EF4-FFF2-40B4-BE49-F238E27FC236}">
                      <a16:creationId xmlns:a16="http://schemas.microsoft.com/office/drawing/2014/main" id="{ADBF68F9-03B8-47BA-85A0-E3AC48D05281}"/>
                    </a:ext>
                  </a:extLst>
                </p:cNvPr>
                <p:cNvSpPr/>
                <p:nvPr/>
              </p:nvSpPr>
              <p:spPr>
                <a:xfrm>
                  <a:off x="69770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685E0003-7556-41B3-86B6-424EFD6DA76A}"/>
                  </a:ext>
                </a:extLst>
              </p:cNvPr>
              <p:cNvSpPr/>
              <p:nvPr/>
            </p:nvSpPr>
            <p:spPr>
              <a:xfrm>
                <a:off x="7381874" y="195264"/>
                <a:ext cx="795331" cy="121443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id="{AE5B2419-FB65-4FA7-A3C8-BA58B3CD362A}"/>
                  </a:ext>
                </a:extLst>
              </p:cNvPr>
              <p:cNvSpPr/>
              <p:nvPr/>
            </p:nvSpPr>
            <p:spPr>
              <a:xfrm rot="5400000">
                <a:off x="7493790" y="1185863"/>
                <a:ext cx="142875" cy="1714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62CBB99-E3A2-4F20-92FA-2E211C441BE1}"/>
                </a:ext>
              </a:extLst>
            </p:cNvPr>
            <p:cNvSpPr txBox="1"/>
            <p:nvPr/>
          </p:nvSpPr>
          <p:spPr>
            <a:xfrm>
              <a:off x="5480204" y="1495425"/>
              <a:ext cx="14622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srgbClr val="FF0000"/>
                  </a:solidFill>
                </a:rPr>
                <a:t>1. </a:t>
              </a:r>
              <a:r>
                <a:rPr lang="en-US" altLang="ko-KR" dirty="0"/>
                <a:t>AX2004M</a:t>
              </a:r>
            </a:p>
            <a:p>
              <a:r>
                <a:rPr lang="en-US" altLang="ko-KR" dirty="0"/>
                <a:t>Mesh Agent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4B8326A1-FF2F-4D7F-900F-BC4ED0E49E81}"/>
              </a:ext>
            </a:extLst>
          </p:cNvPr>
          <p:cNvSpPr txBox="1"/>
          <p:nvPr/>
        </p:nvSpPr>
        <p:spPr>
          <a:xfrm>
            <a:off x="371811" y="6109215"/>
            <a:ext cx="426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1F</a:t>
            </a:r>
            <a:endParaRPr lang="ko-KR" altLang="en-US" dirty="0"/>
          </a:p>
        </p:txBody>
      </p: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1F40C5FF-D324-4578-8C68-A42B50D54A5C}"/>
              </a:ext>
            </a:extLst>
          </p:cNvPr>
          <p:cNvCxnSpPr>
            <a:cxnSpLocks/>
          </p:cNvCxnSpPr>
          <p:nvPr/>
        </p:nvCxnSpPr>
        <p:spPr>
          <a:xfrm>
            <a:off x="2057398" y="3171825"/>
            <a:ext cx="1" cy="15753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893BF7A4-4A7F-4C9A-8CEA-52E23AC0D2C2}"/>
              </a:ext>
            </a:extLst>
          </p:cNvPr>
          <p:cNvGrpSpPr/>
          <p:nvPr/>
        </p:nvGrpSpPr>
        <p:grpSpPr>
          <a:xfrm>
            <a:off x="1419225" y="4221719"/>
            <a:ext cx="2809875" cy="836057"/>
            <a:chOff x="3190875" y="583168"/>
            <a:chExt cx="2809875" cy="836057"/>
          </a:xfrm>
        </p:grpSpPr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6AC820EE-6DD0-4D39-9BA7-403A135F3177}"/>
                </a:ext>
              </a:extLst>
            </p:cNvPr>
            <p:cNvSpPr/>
            <p:nvPr/>
          </p:nvSpPr>
          <p:spPr>
            <a:xfrm>
              <a:off x="3190875" y="952500"/>
              <a:ext cx="2809875" cy="46672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A4AE1B35-A4A8-42C1-8C49-DB3A20E7678F}"/>
                </a:ext>
              </a:extLst>
            </p:cNvPr>
            <p:cNvSpPr/>
            <p:nvPr/>
          </p:nvSpPr>
          <p:spPr>
            <a:xfrm>
              <a:off x="4886325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2252AE49-0B51-4F4B-9880-294EA8A2EABA}"/>
                </a:ext>
              </a:extLst>
            </p:cNvPr>
            <p:cNvSpPr/>
            <p:nvPr/>
          </p:nvSpPr>
          <p:spPr>
            <a:xfrm>
              <a:off x="5114925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0ACB2E2E-9D84-4768-8A0E-4822184D4471}"/>
                </a:ext>
              </a:extLst>
            </p:cNvPr>
            <p:cNvSpPr/>
            <p:nvPr/>
          </p:nvSpPr>
          <p:spPr>
            <a:xfrm>
              <a:off x="4433887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직사각형 69">
              <a:extLst>
                <a:ext uri="{FF2B5EF4-FFF2-40B4-BE49-F238E27FC236}">
                  <a16:creationId xmlns:a16="http://schemas.microsoft.com/office/drawing/2014/main" id="{EEFB8665-4F3C-4BFD-97F3-15E0907BCA49}"/>
                </a:ext>
              </a:extLst>
            </p:cNvPr>
            <p:cNvSpPr/>
            <p:nvPr/>
          </p:nvSpPr>
          <p:spPr>
            <a:xfrm>
              <a:off x="4662487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D3C3C6DF-0373-4BA6-941E-0466D5DB7760}"/>
                </a:ext>
              </a:extLst>
            </p:cNvPr>
            <p:cNvSpPr/>
            <p:nvPr/>
          </p:nvSpPr>
          <p:spPr>
            <a:xfrm>
              <a:off x="3981450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78ECDD8E-FB15-4C80-90EA-1D8FF0BA53F4}"/>
                </a:ext>
              </a:extLst>
            </p:cNvPr>
            <p:cNvSpPr/>
            <p:nvPr/>
          </p:nvSpPr>
          <p:spPr>
            <a:xfrm>
              <a:off x="4210050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37CC8C0C-43ED-451D-8753-0645CDF88B7F}"/>
                </a:ext>
              </a:extLst>
            </p:cNvPr>
            <p:cNvSpPr/>
            <p:nvPr/>
          </p:nvSpPr>
          <p:spPr>
            <a:xfrm>
              <a:off x="3529012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48321252-7BEB-4757-814F-D95F6C054961}"/>
                </a:ext>
              </a:extLst>
            </p:cNvPr>
            <p:cNvSpPr/>
            <p:nvPr/>
          </p:nvSpPr>
          <p:spPr>
            <a:xfrm>
              <a:off x="3757612" y="1114425"/>
              <a:ext cx="142875" cy="17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직사각형 74">
              <a:extLst>
                <a:ext uri="{FF2B5EF4-FFF2-40B4-BE49-F238E27FC236}">
                  <a16:creationId xmlns:a16="http://schemas.microsoft.com/office/drawing/2014/main" id="{F1180436-E9BE-4F7D-A0EE-A5F9BF6A8458}"/>
                </a:ext>
              </a:extLst>
            </p:cNvPr>
            <p:cNvSpPr/>
            <p:nvPr/>
          </p:nvSpPr>
          <p:spPr>
            <a:xfrm>
              <a:off x="5486399" y="1114425"/>
              <a:ext cx="142875" cy="17145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ABEC2B0-C42F-45DC-9024-DD205A5771C5}"/>
                </a:ext>
              </a:extLst>
            </p:cNvPr>
            <p:cNvSpPr txBox="1"/>
            <p:nvPr/>
          </p:nvSpPr>
          <p:spPr>
            <a:xfrm>
              <a:off x="3198832" y="583168"/>
              <a:ext cx="21868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T5008-Mesh Agent</a:t>
              </a:r>
              <a:endParaRPr lang="ko-KR" altLang="en-US" dirty="0"/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3EFBB087-15F5-40F4-90D8-61D614F05F87}"/>
              </a:ext>
            </a:extLst>
          </p:cNvPr>
          <p:cNvGrpSpPr/>
          <p:nvPr/>
        </p:nvGrpSpPr>
        <p:grpSpPr>
          <a:xfrm>
            <a:off x="5480204" y="4591051"/>
            <a:ext cx="1462260" cy="1775042"/>
            <a:chOff x="5480204" y="366714"/>
            <a:chExt cx="1462260" cy="1775042"/>
          </a:xfrm>
        </p:grpSpPr>
        <p:grpSp>
          <p:nvGrpSpPr>
            <p:cNvPr id="79" name="그룹 78">
              <a:extLst>
                <a:ext uri="{FF2B5EF4-FFF2-40B4-BE49-F238E27FC236}">
                  <a16:creationId xmlns:a16="http://schemas.microsoft.com/office/drawing/2014/main" id="{6CF02BE4-5608-4B6D-9D34-585ADB0571A3}"/>
                </a:ext>
              </a:extLst>
            </p:cNvPr>
            <p:cNvGrpSpPr/>
            <p:nvPr/>
          </p:nvGrpSpPr>
          <p:grpSpPr>
            <a:xfrm>
              <a:off x="5610224" y="366714"/>
              <a:ext cx="795331" cy="1214437"/>
              <a:chOff x="7381874" y="195264"/>
              <a:chExt cx="795331" cy="1214437"/>
            </a:xfrm>
          </p:grpSpPr>
          <p:grpSp>
            <p:nvGrpSpPr>
              <p:cNvPr id="81" name="그룹 80">
                <a:extLst>
                  <a:ext uri="{FF2B5EF4-FFF2-40B4-BE49-F238E27FC236}">
                    <a16:creationId xmlns:a16="http://schemas.microsoft.com/office/drawing/2014/main" id="{AE619E23-3247-429D-985F-6FA026A706EE}"/>
                  </a:ext>
                </a:extLst>
              </p:cNvPr>
              <p:cNvGrpSpPr/>
              <p:nvPr/>
            </p:nvGrpSpPr>
            <p:grpSpPr>
              <a:xfrm rot="5400000">
                <a:off x="7148508" y="609600"/>
                <a:ext cx="823913" cy="171450"/>
                <a:chOff x="6748458" y="942975"/>
                <a:chExt cx="823913" cy="171450"/>
              </a:xfrm>
            </p:grpSpPr>
            <p:sp>
              <p:nvSpPr>
                <p:cNvPr id="84" name="직사각형 83">
                  <a:extLst>
                    <a:ext uri="{FF2B5EF4-FFF2-40B4-BE49-F238E27FC236}">
                      <a16:creationId xmlns:a16="http://schemas.microsoft.com/office/drawing/2014/main" id="{AD604245-0438-4DFC-A6F3-91F1265E4652}"/>
                    </a:ext>
                  </a:extLst>
                </p:cNvPr>
                <p:cNvSpPr/>
                <p:nvPr/>
              </p:nvSpPr>
              <p:spPr>
                <a:xfrm>
                  <a:off x="72008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5" name="직사각형 84">
                  <a:extLst>
                    <a:ext uri="{FF2B5EF4-FFF2-40B4-BE49-F238E27FC236}">
                      <a16:creationId xmlns:a16="http://schemas.microsoft.com/office/drawing/2014/main" id="{F258B2F4-78F5-4CEF-8179-9A43D25F57E7}"/>
                    </a:ext>
                  </a:extLst>
                </p:cNvPr>
                <p:cNvSpPr/>
                <p:nvPr/>
              </p:nvSpPr>
              <p:spPr>
                <a:xfrm>
                  <a:off x="74294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6" name="직사각형 85">
                  <a:extLst>
                    <a:ext uri="{FF2B5EF4-FFF2-40B4-BE49-F238E27FC236}">
                      <a16:creationId xmlns:a16="http://schemas.microsoft.com/office/drawing/2014/main" id="{83E55674-2AEF-434A-B586-6D5C32E5E760}"/>
                    </a:ext>
                  </a:extLst>
                </p:cNvPr>
                <p:cNvSpPr/>
                <p:nvPr/>
              </p:nvSpPr>
              <p:spPr>
                <a:xfrm>
                  <a:off x="67484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7" name="직사각형 86">
                  <a:extLst>
                    <a:ext uri="{FF2B5EF4-FFF2-40B4-BE49-F238E27FC236}">
                      <a16:creationId xmlns:a16="http://schemas.microsoft.com/office/drawing/2014/main" id="{61950204-519D-47F8-B38C-5D0625E346F6}"/>
                    </a:ext>
                  </a:extLst>
                </p:cNvPr>
                <p:cNvSpPr/>
                <p:nvPr/>
              </p:nvSpPr>
              <p:spPr>
                <a:xfrm>
                  <a:off x="69770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2" name="직사각형 81">
                <a:extLst>
                  <a:ext uri="{FF2B5EF4-FFF2-40B4-BE49-F238E27FC236}">
                    <a16:creationId xmlns:a16="http://schemas.microsoft.com/office/drawing/2014/main" id="{A79887A5-97B1-485C-A590-CA4626B5DA38}"/>
                  </a:ext>
                </a:extLst>
              </p:cNvPr>
              <p:cNvSpPr/>
              <p:nvPr/>
            </p:nvSpPr>
            <p:spPr>
              <a:xfrm>
                <a:off x="7381874" y="195264"/>
                <a:ext cx="795331" cy="121443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3" name="직사각형 82">
                <a:extLst>
                  <a:ext uri="{FF2B5EF4-FFF2-40B4-BE49-F238E27FC236}">
                    <a16:creationId xmlns:a16="http://schemas.microsoft.com/office/drawing/2014/main" id="{E525E373-8E01-476A-A344-9548FB740EDD}"/>
                  </a:ext>
                </a:extLst>
              </p:cNvPr>
              <p:cNvSpPr/>
              <p:nvPr/>
            </p:nvSpPr>
            <p:spPr>
              <a:xfrm rot="5400000">
                <a:off x="7493790" y="1185863"/>
                <a:ext cx="142875" cy="1714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F7F285B-C1F8-4326-A271-897A9D0350B0}"/>
                </a:ext>
              </a:extLst>
            </p:cNvPr>
            <p:cNvSpPr txBox="1"/>
            <p:nvPr/>
          </p:nvSpPr>
          <p:spPr>
            <a:xfrm>
              <a:off x="5480204" y="1495425"/>
              <a:ext cx="14622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srgbClr val="FF0000"/>
                  </a:solidFill>
                </a:rPr>
                <a:t>3. </a:t>
              </a:r>
              <a:r>
                <a:rPr lang="en-US" altLang="ko-KR" dirty="0"/>
                <a:t>AX2004M</a:t>
              </a:r>
            </a:p>
            <a:p>
              <a:r>
                <a:rPr lang="en-US" altLang="ko-KR" dirty="0"/>
                <a:t>Mesh Agent</a:t>
              </a:r>
              <a:endParaRPr lang="ko-KR" altLang="en-US" dirty="0"/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5AD15F90-AB98-4E97-9493-01D6D7A189FD}"/>
              </a:ext>
            </a:extLst>
          </p:cNvPr>
          <p:cNvGrpSpPr/>
          <p:nvPr/>
        </p:nvGrpSpPr>
        <p:grpSpPr>
          <a:xfrm>
            <a:off x="5480204" y="2351485"/>
            <a:ext cx="1462260" cy="1775042"/>
            <a:chOff x="5480204" y="366714"/>
            <a:chExt cx="1462260" cy="1775042"/>
          </a:xfrm>
        </p:grpSpPr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E6914775-A9FC-44D5-9F8D-6CF8A0CC6BD3}"/>
                </a:ext>
              </a:extLst>
            </p:cNvPr>
            <p:cNvGrpSpPr/>
            <p:nvPr/>
          </p:nvGrpSpPr>
          <p:grpSpPr>
            <a:xfrm>
              <a:off x="5610224" y="366714"/>
              <a:ext cx="795331" cy="1214437"/>
              <a:chOff x="7381874" y="195264"/>
              <a:chExt cx="795331" cy="1214437"/>
            </a:xfrm>
          </p:grpSpPr>
          <p:grpSp>
            <p:nvGrpSpPr>
              <p:cNvPr id="91" name="그룹 90">
                <a:extLst>
                  <a:ext uri="{FF2B5EF4-FFF2-40B4-BE49-F238E27FC236}">
                    <a16:creationId xmlns:a16="http://schemas.microsoft.com/office/drawing/2014/main" id="{C6BC7E1A-55D4-4781-9D14-764C7E178F1F}"/>
                  </a:ext>
                </a:extLst>
              </p:cNvPr>
              <p:cNvGrpSpPr/>
              <p:nvPr/>
            </p:nvGrpSpPr>
            <p:grpSpPr>
              <a:xfrm rot="5400000">
                <a:off x="7148508" y="609600"/>
                <a:ext cx="823913" cy="171450"/>
                <a:chOff x="6748458" y="942975"/>
                <a:chExt cx="823913" cy="171450"/>
              </a:xfrm>
            </p:grpSpPr>
            <p:sp>
              <p:nvSpPr>
                <p:cNvPr id="94" name="직사각형 93">
                  <a:extLst>
                    <a:ext uri="{FF2B5EF4-FFF2-40B4-BE49-F238E27FC236}">
                      <a16:creationId xmlns:a16="http://schemas.microsoft.com/office/drawing/2014/main" id="{116FCBF7-E445-4588-9804-BF8386575A04}"/>
                    </a:ext>
                  </a:extLst>
                </p:cNvPr>
                <p:cNvSpPr/>
                <p:nvPr/>
              </p:nvSpPr>
              <p:spPr>
                <a:xfrm>
                  <a:off x="72008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5" name="직사각형 94">
                  <a:extLst>
                    <a:ext uri="{FF2B5EF4-FFF2-40B4-BE49-F238E27FC236}">
                      <a16:creationId xmlns:a16="http://schemas.microsoft.com/office/drawing/2014/main" id="{EB964EA3-7087-49FB-A919-6AED05DCBDFE}"/>
                    </a:ext>
                  </a:extLst>
                </p:cNvPr>
                <p:cNvSpPr/>
                <p:nvPr/>
              </p:nvSpPr>
              <p:spPr>
                <a:xfrm>
                  <a:off x="74294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6" name="직사각형 95">
                  <a:extLst>
                    <a:ext uri="{FF2B5EF4-FFF2-40B4-BE49-F238E27FC236}">
                      <a16:creationId xmlns:a16="http://schemas.microsoft.com/office/drawing/2014/main" id="{79491FA0-A0ED-478B-97AD-6A3F6E18F043}"/>
                    </a:ext>
                  </a:extLst>
                </p:cNvPr>
                <p:cNvSpPr/>
                <p:nvPr/>
              </p:nvSpPr>
              <p:spPr>
                <a:xfrm>
                  <a:off x="67484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7" name="직사각형 96">
                  <a:extLst>
                    <a:ext uri="{FF2B5EF4-FFF2-40B4-BE49-F238E27FC236}">
                      <a16:creationId xmlns:a16="http://schemas.microsoft.com/office/drawing/2014/main" id="{07600D8F-D8A6-44CA-BBA2-69E111E8196C}"/>
                    </a:ext>
                  </a:extLst>
                </p:cNvPr>
                <p:cNvSpPr/>
                <p:nvPr/>
              </p:nvSpPr>
              <p:spPr>
                <a:xfrm>
                  <a:off x="69770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2" name="직사각형 91">
                <a:extLst>
                  <a:ext uri="{FF2B5EF4-FFF2-40B4-BE49-F238E27FC236}">
                    <a16:creationId xmlns:a16="http://schemas.microsoft.com/office/drawing/2014/main" id="{6321E11F-42E1-437E-962E-7F5F94F37B4F}"/>
                  </a:ext>
                </a:extLst>
              </p:cNvPr>
              <p:cNvSpPr/>
              <p:nvPr/>
            </p:nvSpPr>
            <p:spPr>
              <a:xfrm>
                <a:off x="7381874" y="195264"/>
                <a:ext cx="795331" cy="121443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3" name="직사각형 92">
                <a:extLst>
                  <a:ext uri="{FF2B5EF4-FFF2-40B4-BE49-F238E27FC236}">
                    <a16:creationId xmlns:a16="http://schemas.microsoft.com/office/drawing/2014/main" id="{F3FD6FA9-3003-42B5-B5A1-84F0B8DDFEB8}"/>
                  </a:ext>
                </a:extLst>
              </p:cNvPr>
              <p:cNvSpPr/>
              <p:nvPr/>
            </p:nvSpPr>
            <p:spPr>
              <a:xfrm rot="5400000">
                <a:off x="7493790" y="1185863"/>
                <a:ext cx="142875" cy="1714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2074E5F-92C5-47AE-946F-28F67F4586FF}"/>
                </a:ext>
              </a:extLst>
            </p:cNvPr>
            <p:cNvSpPr txBox="1"/>
            <p:nvPr/>
          </p:nvSpPr>
          <p:spPr>
            <a:xfrm>
              <a:off x="5480204" y="1495425"/>
              <a:ext cx="14622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srgbClr val="FF0000"/>
                  </a:solidFill>
                </a:rPr>
                <a:t>2. </a:t>
              </a:r>
              <a:r>
                <a:rPr lang="en-US" altLang="ko-KR" dirty="0"/>
                <a:t>AX2004M</a:t>
              </a:r>
            </a:p>
            <a:p>
              <a:r>
                <a:rPr lang="en-US" altLang="ko-KR" dirty="0"/>
                <a:t>Mesh Agent</a:t>
              </a:r>
              <a:endParaRPr lang="ko-KR" altLang="en-US" dirty="0"/>
            </a:p>
          </p:txBody>
        </p:sp>
      </p:grpSp>
      <p:cxnSp>
        <p:nvCxnSpPr>
          <p:cNvPr id="98" name="연결선: 꺾임 97">
            <a:extLst>
              <a:ext uri="{FF2B5EF4-FFF2-40B4-BE49-F238E27FC236}">
                <a16:creationId xmlns:a16="http://schemas.microsoft.com/office/drawing/2014/main" id="{DC1519F3-C09B-4069-A68E-CBB846D61A67}"/>
              </a:ext>
            </a:extLst>
          </p:cNvPr>
          <p:cNvCxnSpPr>
            <a:cxnSpLocks/>
            <a:stCxn id="39" idx="2"/>
            <a:endCxn id="96" idx="2"/>
          </p:cNvCxnSpPr>
          <p:nvPr/>
        </p:nvCxnSpPr>
        <p:spPr>
          <a:xfrm rot="5400000" flipH="1" flipV="1">
            <a:off x="4228502" y="1697238"/>
            <a:ext cx="660797" cy="2288377"/>
          </a:xfrm>
          <a:prstGeom prst="bentConnector4">
            <a:avLst>
              <a:gd name="adj1" fmla="val -34595"/>
              <a:gd name="adj2" fmla="val 518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연결선: 꺾임 101">
            <a:extLst>
              <a:ext uri="{FF2B5EF4-FFF2-40B4-BE49-F238E27FC236}">
                <a16:creationId xmlns:a16="http://schemas.microsoft.com/office/drawing/2014/main" id="{2720E009-71C3-4E35-956C-59B6A8580C3F}"/>
              </a:ext>
            </a:extLst>
          </p:cNvPr>
          <p:cNvCxnSpPr>
            <a:cxnSpLocks/>
            <a:stCxn id="68" idx="2"/>
            <a:endCxn id="86" idx="2"/>
          </p:cNvCxnSpPr>
          <p:nvPr/>
        </p:nvCxnSpPr>
        <p:spPr>
          <a:xfrm rot="5400000" flipH="1" flipV="1">
            <a:off x="4471985" y="3693321"/>
            <a:ext cx="173832" cy="2288377"/>
          </a:xfrm>
          <a:prstGeom prst="bentConnector4">
            <a:avLst>
              <a:gd name="adj1" fmla="val -131506"/>
              <a:gd name="adj2" fmla="val 518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A8F96EDE-75E2-4B65-BBFF-4A7FBDC9D864}"/>
              </a:ext>
            </a:extLst>
          </p:cNvPr>
          <p:cNvGrpSpPr/>
          <p:nvPr/>
        </p:nvGrpSpPr>
        <p:grpSpPr>
          <a:xfrm>
            <a:off x="7733163" y="4591051"/>
            <a:ext cx="1194558" cy="1498043"/>
            <a:chOff x="5480204" y="366714"/>
            <a:chExt cx="1194558" cy="1498043"/>
          </a:xfrm>
        </p:grpSpPr>
        <p:grpSp>
          <p:nvGrpSpPr>
            <p:cNvPr id="110" name="그룹 109">
              <a:extLst>
                <a:ext uri="{FF2B5EF4-FFF2-40B4-BE49-F238E27FC236}">
                  <a16:creationId xmlns:a16="http://schemas.microsoft.com/office/drawing/2014/main" id="{4589764C-2EDF-4307-886B-75EA014F8F2C}"/>
                </a:ext>
              </a:extLst>
            </p:cNvPr>
            <p:cNvGrpSpPr/>
            <p:nvPr/>
          </p:nvGrpSpPr>
          <p:grpSpPr>
            <a:xfrm>
              <a:off x="5610224" y="366714"/>
              <a:ext cx="795331" cy="1214437"/>
              <a:chOff x="7381874" y="195264"/>
              <a:chExt cx="795331" cy="1214437"/>
            </a:xfrm>
          </p:grpSpPr>
          <p:grpSp>
            <p:nvGrpSpPr>
              <p:cNvPr id="112" name="그룹 111">
                <a:extLst>
                  <a:ext uri="{FF2B5EF4-FFF2-40B4-BE49-F238E27FC236}">
                    <a16:creationId xmlns:a16="http://schemas.microsoft.com/office/drawing/2014/main" id="{71BB32E2-85EC-4CB3-B4F5-009FFEB0F3E8}"/>
                  </a:ext>
                </a:extLst>
              </p:cNvPr>
              <p:cNvGrpSpPr/>
              <p:nvPr/>
            </p:nvGrpSpPr>
            <p:grpSpPr>
              <a:xfrm rot="5400000">
                <a:off x="7148508" y="609600"/>
                <a:ext cx="823913" cy="171450"/>
                <a:chOff x="6748458" y="942975"/>
                <a:chExt cx="823913" cy="171450"/>
              </a:xfrm>
            </p:grpSpPr>
            <p:sp>
              <p:nvSpPr>
                <p:cNvPr id="115" name="직사각형 114">
                  <a:extLst>
                    <a:ext uri="{FF2B5EF4-FFF2-40B4-BE49-F238E27FC236}">
                      <a16:creationId xmlns:a16="http://schemas.microsoft.com/office/drawing/2014/main" id="{01EE67C0-344A-4173-844D-3CC9C8884658}"/>
                    </a:ext>
                  </a:extLst>
                </p:cNvPr>
                <p:cNvSpPr/>
                <p:nvPr/>
              </p:nvSpPr>
              <p:spPr>
                <a:xfrm>
                  <a:off x="72008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6" name="직사각형 115">
                  <a:extLst>
                    <a:ext uri="{FF2B5EF4-FFF2-40B4-BE49-F238E27FC236}">
                      <a16:creationId xmlns:a16="http://schemas.microsoft.com/office/drawing/2014/main" id="{2B36B662-25CA-4FF3-B76B-43151393A4B1}"/>
                    </a:ext>
                  </a:extLst>
                </p:cNvPr>
                <p:cNvSpPr/>
                <p:nvPr/>
              </p:nvSpPr>
              <p:spPr>
                <a:xfrm>
                  <a:off x="74294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7" name="직사각형 116">
                  <a:extLst>
                    <a:ext uri="{FF2B5EF4-FFF2-40B4-BE49-F238E27FC236}">
                      <a16:creationId xmlns:a16="http://schemas.microsoft.com/office/drawing/2014/main" id="{D67E6F17-DA6E-4C43-A836-AEFE3D55E196}"/>
                    </a:ext>
                  </a:extLst>
                </p:cNvPr>
                <p:cNvSpPr/>
                <p:nvPr/>
              </p:nvSpPr>
              <p:spPr>
                <a:xfrm>
                  <a:off x="67484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8" name="직사각형 117">
                  <a:extLst>
                    <a:ext uri="{FF2B5EF4-FFF2-40B4-BE49-F238E27FC236}">
                      <a16:creationId xmlns:a16="http://schemas.microsoft.com/office/drawing/2014/main" id="{FFB8159F-8745-4F96-A5A2-C85B86160197}"/>
                    </a:ext>
                  </a:extLst>
                </p:cNvPr>
                <p:cNvSpPr/>
                <p:nvPr/>
              </p:nvSpPr>
              <p:spPr>
                <a:xfrm>
                  <a:off x="69770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3" name="직사각형 112">
                <a:extLst>
                  <a:ext uri="{FF2B5EF4-FFF2-40B4-BE49-F238E27FC236}">
                    <a16:creationId xmlns:a16="http://schemas.microsoft.com/office/drawing/2014/main" id="{9D64732F-7BF9-4682-95F2-38C12F02070E}"/>
                  </a:ext>
                </a:extLst>
              </p:cNvPr>
              <p:cNvSpPr/>
              <p:nvPr/>
            </p:nvSpPr>
            <p:spPr>
              <a:xfrm>
                <a:off x="7381874" y="195264"/>
                <a:ext cx="795331" cy="121443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4" name="직사각형 113">
                <a:extLst>
                  <a:ext uri="{FF2B5EF4-FFF2-40B4-BE49-F238E27FC236}">
                    <a16:creationId xmlns:a16="http://schemas.microsoft.com/office/drawing/2014/main" id="{2A1F52B3-7444-4143-9FE2-7BD8093D3CBB}"/>
                  </a:ext>
                </a:extLst>
              </p:cNvPr>
              <p:cNvSpPr/>
              <p:nvPr/>
            </p:nvSpPr>
            <p:spPr>
              <a:xfrm rot="5400000">
                <a:off x="7493790" y="1185863"/>
                <a:ext cx="142875" cy="1714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0519D1B-1DD3-4030-91FD-07A4D0C4390D}"/>
                </a:ext>
              </a:extLst>
            </p:cNvPr>
            <p:cNvSpPr txBox="1"/>
            <p:nvPr/>
          </p:nvSpPr>
          <p:spPr>
            <a:xfrm>
              <a:off x="5480204" y="1495425"/>
              <a:ext cx="1194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AX2004M</a:t>
              </a:r>
              <a:endParaRPr lang="ko-KR" altLang="en-US" dirty="0"/>
            </a:p>
          </p:txBody>
        </p: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D2317B3F-3432-422C-9795-A3BC0B0E2E0B}"/>
              </a:ext>
            </a:extLst>
          </p:cNvPr>
          <p:cNvGrpSpPr/>
          <p:nvPr/>
        </p:nvGrpSpPr>
        <p:grpSpPr>
          <a:xfrm>
            <a:off x="9952488" y="4591051"/>
            <a:ext cx="1194558" cy="1498043"/>
            <a:chOff x="5480204" y="366714"/>
            <a:chExt cx="1194558" cy="1498043"/>
          </a:xfrm>
        </p:grpSpPr>
        <p:grpSp>
          <p:nvGrpSpPr>
            <p:cNvPr id="120" name="그룹 119">
              <a:extLst>
                <a:ext uri="{FF2B5EF4-FFF2-40B4-BE49-F238E27FC236}">
                  <a16:creationId xmlns:a16="http://schemas.microsoft.com/office/drawing/2014/main" id="{6A48F3FB-F866-489C-B463-43B52B5758BA}"/>
                </a:ext>
              </a:extLst>
            </p:cNvPr>
            <p:cNvGrpSpPr/>
            <p:nvPr/>
          </p:nvGrpSpPr>
          <p:grpSpPr>
            <a:xfrm>
              <a:off x="5610224" y="366714"/>
              <a:ext cx="795331" cy="1214437"/>
              <a:chOff x="7381874" y="195264"/>
              <a:chExt cx="795331" cy="1214437"/>
            </a:xfrm>
          </p:grpSpPr>
          <p:grpSp>
            <p:nvGrpSpPr>
              <p:cNvPr id="122" name="그룹 121">
                <a:extLst>
                  <a:ext uri="{FF2B5EF4-FFF2-40B4-BE49-F238E27FC236}">
                    <a16:creationId xmlns:a16="http://schemas.microsoft.com/office/drawing/2014/main" id="{9DA41D8B-76C1-422B-9F0C-68A7A46C6F35}"/>
                  </a:ext>
                </a:extLst>
              </p:cNvPr>
              <p:cNvGrpSpPr/>
              <p:nvPr/>
            </p:nvGrpSpPr>
            <p:grpSpPr>
              <a:xfrm rot="5400000">
                <a:off x="7148508" y="609600"/>
                <a:ext cx="823913" cy="171450"/>
                <a:chOff x="6748458" y="942975"/>
                <a:chExt cx="823913" cy="171450"/>
              </a:xfrm>
            </p:grpSpPr>
            <p:sp>
              <p:nvSpPr>
                <p:cNvPr id="125" name="직사각형 124">
                  <a:extLst>
                    <a:ext uri="{FF2B5EF4-FFF2-40B4-BE49-F238E27FC236}">
                      <a16:creationId xmlns:a16="http://schemas.microsoft.com/office/drawing/2014/main" id="{93FF1B57-C05A-4F38-99FE-E2673F3C80C1}"/>
                    </a:ext>
                  </a:extLst>
                </p:cNvPr>
                <p:cNvSpPr/>
                <p:nvPr/>
              </p:nvSpPr>
              <p:spPr>
                <a:xfrm>
                  <a:off x="72008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6" name="직사각형 125">
                  <a:extLst>
                    <a:ext uri="{FF2B5EF4-FFF2-40B4-BE49-F238E27FC236}">
                      <a16:creationId xmlns:a16="http://schemas.microsoft.com/office/drawing/2014/main" id="{8CD6F01F-19AB-4834-A17E-9999E5624E41}"/>
                    </a:ext>
                  </a:extLst>
                </p:cNvPr>
                <p:cNvSpPr/>
                <p:nvPr/>
              </p:nvSpPr>
              <p:spPr>
                <a:xfrm>
                  <a:off x="74294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7" name="직사각형 126">
                  <a:extLst>
                    <a:ext uri="{FF2B5EF4-FFF2-40B4-BE49-F238E27FC236}">
                      <a16:creationId xmlns:a16="http://schemas.microsoft.com/office/drawing/2014/main" id="{3CB1EEDD-9D62-4785-9336-B4782758E74B}"/>
                    </a:ext>
                  </a:extLst>
                </p:cNvPr>
                <p:cNvSpPr/>
                <p:nvPr/>
              </p:nvSpPr>
              <p:spPr>
                <a:xfrm>
                  <a:off x="67484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8" name="직사각형 127">
                  <a:extLst>
                    <a:ext uri="{FF2B5EF4-FFF2-40B4-BE49-F238E27FC236}">
                      <a16:creationId xmlns:a16="http://schemas.microsoft.com/office/drawing/2014/main" id="{06BA33F6-B141-4B59-AEE1-7C7B47AC001F}"/>
                    </a:ext>
                  </a:extLst>
                </p:cNvPr>
                <p:cNvSpPr/>
                <p:nvPr/>
              </p:nvSpPr>
              <p:spPr>
                <a:xfrm>
                  <a:off x="69770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3" name="직사각형 122">
                <a:extLst>
                  <a:ext uri="{FF2B5EF4-FFF2-40B4-BE49-F238E27FC236}">
                    <a16:creationId xmlns:a16="http://schemas.microsoft.com/office/drawing/2014/main" id="{46B88E3C-4FA2-4272-BC8A-2E9D3124CFAF}"/>
                  </a:ext>
                </a:extLst>
              </p:cNvPr>
              <p:cNvSpPr/>
              <p:nvPr/>
            </p:nvSpPr>
            <p:spPr>
              <a:xfrm>
                <a:off x="7381874" y="195264"/>
                <a:ext cx="795331" cy="121443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4" name="직사각형 123">
                <a:extLst>
                  <a:ext uri="{FF2B5EF4-FFF2-40B4-BE49-F238E27FC236}">
                    <a16:creationId xmlns:a16="http://schemas.microsoft.com/office/drawing/2014/main" id="{2DDB6690-BB6D-4F2B-9B1A-6F02E7C1E368}"/>
                  </a:ext>
                </a:extLst>
              </p:cNvPr>
              <p:cNvSpPr/>
              <p:nvPr/>
            </p:nvSpPr>
            <p:spPr>
              <a:xfrm rot="5400000">
                <a:off x="7493790" y="1185863"/>
                <a:ext cx="142875" cy="1714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60A7252C-8518-4C11-97DA-0F606EB6D159}"/>
                </a:ext>
              </a:extLst>
            </p:cNvPr>
            <p:cNvSpPr txBox="1"/>
            <p:nvPr/>
          </p:nvSpPr>
          <p:spPr>
            <a:xfrm>
              <a:off x="5480204" y="1495425"/>
              <a:ext cx="1194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AX2004M</a:t>
              </a:r>
              <a:endParaRPr lang="ko-KR" altLang="en-US" dirty="0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F3FECBDC-6B53-4BB1-B2A1-A72BBEA3F96A}"/>
              </a:ext>
            </a:extLst>
          </p:cNvPr>
          <p:cNvGrpSpPr/>
          <p:nvPr/>
        </p:nvGrpSpPr>
        <p:grpSpPr>
          <a:xfrm>
            <a:off x="7733163" y="2351485"/>
            <a:ext cx="1194558" cy="1498043"/>
            <a:chOff x="5480204" y="366714"/>
            <a:chExt cx="1194558" cy="1498043"/>
          </a:xfrm>
        </p:grpSpPr>
        <p:grpSp>
          <p:nvGrpSpPr>
            <p:cNvPr id="130" name="그룹 129">
              <a:extLst>
                <a:ext uri="{FF2B5EF4-FFF2-40B4-BE49-F238E27FC236}">
                  <a16:creationId xmlns:a16="http://schemas.microsoft.com/office/drawing/2014/main" id="{626C90D7-C87E-4E8B-AEA8-72755339F1B4}"/>
                </a:ext>
              </a:extLst>
            </p:cNvPr>
            <p:cNvGrpSpPr/>
            <p:nvPr/>
          </p:nvGrpSpPr>
          <p:grpSpPr>
            <a:xfrm>
              <a:off x="5610224" y="366714"/>
              <a:ext cx="795331" cy="1214437"/>
              <a:chOff x="7381874" y="195264"/>
              <a:chExt cx="795331" cy="1214437"/>
            </a:xfrm>
          </p:grpSpPr>
          <p:grpSp>
            <p:nvGrpSpPr>
              <p:cNvPr id="132" name="그룹 131">
                <a:extLst>
                  <a:ext uri="{FF2B5EF4-FFF2-40B4-BE49-F238E27FC236}">
                    <a16:creationId xmlns:a16="http://schemas.microsoft.com/office/drawing/2014/main" id="{20502AE5-2288-4C4C-BDA5-AFCB2C5F6F8B}"/>
                  </a:ext>
                </a:extLst>
              </p:cNvPr>
              <p:cNvGrpSpPr/>
              <p:nvPr/>
            </p:nvGrpSpPr>
            <p:grpSpPr>
              <a:xfrm rot="5400000">
                <a:off x="7148508" y="609600"/>
                <a:ext cx="823913" cy="171450"/>
                <a:chOff x="6748458" y="942975"/>
                <a:chExt cx="823913" cy="171450"/>
              </a:xfrm>
            </p:grpSpPr>
            <p:sp>
              <p:nvSpPr>
                <p:cNvPr id="135" name="직사각형 134">
                  <a:extLst>
                    <a:ext uri="{FF2B5EF4-FFF2-40B4-BE49-F238E27FC236}">
                      <a16:creationId xmlns:a16="http://schemas.microsoft.com/office/drawing/2014/main" id="{C83C1F78-8962-471B-85AB-A956FB9B9FB3}"/>
                    </a:ext>
                  </a:extLst>
                </p:cNvPr>
                <p:cNvSpPr/>
                <p:nvPr/>
              </p:nvSpPr>
              <p:spPr>
                <a:xfrm>
                  <a:off x="72008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6" name="직사각형 135">
                  <a:extLst>
                    <a:ext uri="{FF2B5EF4-FFF2-40B4-BE49-F238E27FC236}">
                      <a16:creationId xmlns:a16="http://schemas.microsoft.com/office/drawing/2014/main" id="{C3D2E14B-A843-4418-A598-7AC678777C0C}"/>
                    </a:ext>
                  </a:extLst>
                </p:cNvPr>
                <p:cNvSpPr/>
                <p:nvPr/>
              </p:nvSpPr>
              <p:spPr>
                <a:xfrm>
                  <a:off x="74294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7" name="직사각형 136">
                  <a:extLst>
                    <a:ext uri="{FF2B5EF4-FFF2-40B4-BE49-F238E27FC236}">
                      <a16:creationId xmlns:a16="http://schemas.microsoft.com/office/drawing/2014/main" id="{180E8D37-9A6A-4632-81D4-DA2548C4F25D}"/>
                    </a:ext>
                  </a:extLst>
                </p:cNvPr>
                <p:cNvSpPr/>
                <p:nvPr/>
              </p:nvSpPr>
              <p:spPr>
                <a:xfrm>
                  <a:off x="67484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8" name="직사각형 137">
                  <a:extLst>
                    <a:ext uri="{FF2B5EF4-FFF2-40B4-BE49-F238E27FC236}">
                      <a16:creationId xmlns:a16="http://schemas.microsoft.com/office/drawing/2014/main" id="{9C4EE0AD-D55D-472A-B685-6EA7316F8C38}"/>
                    </a:ext>
                  </a:extLst>
                </p:cNvPr>
                <p:cNvSpPr/>
                <p:nvPr/>
              </p:nvSpPr>
              <p:spPr>
                <a:xfrm>
                  <a:off x="69770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33" name="직사각형 132">
                <a:extLst>
                  <a:ext uri="{FF2B5EF4-FFF2-40B4-BE49-F238E27FC236}">
                    <a16:creationId xmlns:a16="http://schemas.microsoft.com/office/drawing/2014/main" id="{56A25F73-D162-45C9-B744-8507CAF3A0DC}"/>
                  </a:ext>
                </a:extLst>
              </p:cNvPr>
              <p:cNvSpPr/>
              <p:nvPr/>
            </p:nvSpPr>
            <p:spPr>
              <a:xfrm>
                <a:off x="7381874" y="195264"/>
                <a:ext cx="795331" cy="121443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4" name="직사각형 133">
                <a:extLst>
                  <a:ext uri="{FF2B5EF4-FFF2-40B4-BE49-F238E27FC236}">
                    <a16:creationId xmlns:a16="http://schemas.microsoft.com/office/drawing/2014/main" id="{2ABCA388-BE0A-45FC-B365-B931341E3604}"/>
                  </a:ext>
                </a:extLst>
              </p:cNvPr>
              <p:cNvSpPr/>
              <p:nvPr/>
            </p:nvSpPr>
            <p:spPr>
              <a:xfrm rot="5400000">
                <a:off x="7493790" y="1185863"/>
                <a:ext cx="142875" cy="1714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8FE6BE11-20B5-4161-BB41-C7BA2E54E9A2}"/>
                </a:ext>
              </a:extLst>
            </p:cNvPr>
            <p:cNvSpPr txBox="1"/>
            <p:nvPr/>
          </p:nvSpPr>
          <p:spPr>
            <a:xfrm>
              <a:off x="5480204" y="1495425"/>
              <a:ext cx="1194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AX2004M</a:t>
              </a:r>
              <a:endParaRPr lang="ko-KR" altLang="en-US" dirty="0"/>
            </a:p>
          </p:txBody>
        </p:sp>
      </p:grp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D24429C6-8C5A-4D7D-B259-49D2FBC0B097}"/>
              </a:ext>
            </a:extLst>
          </p:cNvPr>
          <p:cNvGrpSpPr/>
          <p:nvPr/>
        </p:nvGrpSpPr>
        <p:grpSpPr>
          <a:xfrm>
            <a:off x="9952488" y="2351485"/>
            <a:ext cx="1194558" cy="1498043"/>
            <a:chOff x="5480204" y="366714"/>
            <a:chExt cx="1194558" cy="1498043"/>
          </a:xfrm>
        </p:grpSpPr>
        <p:grpSp>
          <p:nvGrpSpPr>
            <p:cNvPr id="140" name="그룹 139">
              <a:extLst>
                <a:ext uri="{FF2B5EF4-FFF2-40B4-BE49-F238E27FC236}">
                  <a16:creationId xmlns:a16="http://schemas.microsoft.com/office/drawing/2014/main" id="{DAEFBD56-9BB9-46B7-890D-FB09A2C0869F}"/>
                </a:ext>
              </a:extLst>
            </p:cNvPr>
            <p:cNvGrpSpPr/>
            <p:nvPr/>
          </p:nvGrpSpPr>
          <p:grpSpPr>
            <a:xfrm>
              <a:off x="5610224" y="366714"/>
              <a:ext cx="795331" cy="1214437"/>
              <a:chOff x="7381874" y="195264"/>
              <a:chExt cx="795331" cy="1214437"/>
            </a:xfrm>
          </p:grpSpPr>
          <p:grpSp>
            <p:nvGrpSpPr>
              <p:cNvPr id="142" name="그룹 141">
                <a:extLst>
                  <a:ext uri="{FF2B5EF4-FFF2-40B4-BE49-F238E27FC236}">
                    <a16:creationId xmlns:a16="http://schemas.microsoft.com/office/drawing/2014/main" id="{AAAA078D-4A8E-42F9-8EC1-ED6A17B93580}"/>
                  </a:ext>
                </a:extLst>
              </p:cNvPr>
              <p:cNvGrpSpPr/>
              <p:nvPr/>
            </p:nvGrpSpPr>
            <p:grpSpPr>
              <a:xfrm rot="5400000">
                <a:off x="7148508" y="609600"/>
                <a:ext cx="823913" cy="171450"/>
                <a:chOff x="6748458" y="942975"/>
                <a:chExt cx="823913" cy="171450"/>
              </a:xfrm>
            </p:grpSpPr>
            <p:sp>
              <p:nvSpPr>
                <p:cNvPr id="145" name="직사각형 144">
                  <a:extLst>
                    <a:ext uri="{FF2B5EF4-FFF2-40B4-BE49-F238E27FC236}">
                      <a16:creationId xmlns:a16="http://schemas.microsoft.com/office/drawing/2014/main" id="{C83E4E9E-70E4-4B93-A6CB-FDB883EEE1F5}"/>
                    </a:ext>
                  </a:extLst>
                </p:cNvPr>
                <p:cNvSpPr/>
                <p:nvPr/>
              </p:nvSpPr>
              <p:spPr>
                <a:xfrm>
                  <a:off x="72008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6" name="직사각형 145">
                  <a:extLst>
                    <a:ext uri="{FF2B5EF4-FFF2-40B4-BE49-F238E27FC236}">
                      <a16:creationId xmlns:a16="http://schemas.microsoft.com/office/drawing/2014/main" id="{2BC761C2-7D0B-4CB6-A225-6A235E729037}"/>
                    </a:ext>
                  </a:extLst>
                </p:cNvPr>
                <p:cNvSpPr/>
                <p:nvPr/>
              </p:nvSpPr>
              <p:spPr>
                <a:xfrm>
                  <a:off x="74294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7" name="직사각형 146">
                  <a:extLst>
                    <a:ext uri="{FF2B5EF4-FFF2-40B4-BE49-F238E27FC236}">
                      <a16:creationId xmlns:a16="http://schemas.microsoft.com/office/drawing/2014/main" id="{BE79D465-1114-436F-80B5-BAC9706EA6A1}"/>
                    </a:ext>
                  </a:extLst>
                </p:cNvPr>
                <p:cNvSpPr/>
                <p:nvPr/>
              </p:nvSpPr>
              <p:spPr>
                <a:xfrm>
                  <a:off x="67484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8" name="직사각형 147">
                  <a:extLst>
                    <a:ext uri="{FF2B5EF4-FFF2-40B4-BE49-F238E27FC236}">
                      <a16:creationId xmlns:a16="http://schemas.microsoft.com/office/drawing/2014/main" id="{800A2466-0DD5-4641-8675-9A15830348CC}"/>
                    </a:ext>
                  </a:extLst>
                </p:cNvPr>
                <p:cNvSpPr/>
                <p:nvPr/>
              </p:nvSpPr>
              <p:spPr>
                <a:xfrm>
                  <a:off x="69770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3" name="직사각형 142">
                <a:extLst>
                  <a:ext uri="{FF2B5EF4-FFF2-40B4-BE49-F238E27FC236}">
                    <a16:creationId xmlns:a16="http://schemas.microsoft.com/office/drawing/2014/main" id="{FE39AC32-2C8E-4D68-8602-77EDD29AB5AB}"/>
                  </a:ext>
                </a:extLst>
              </p:cNvPr>
              <p:cNvSpPr/>
              <p:nvPr/>
            </p:nvSpPr>
            <p:spPr>
              <a:xfrm>
                <a:off x="7381874" y="195264"/>
                <a:ext cx="795331" cy="121443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4" name="직사각형 143">
                <a:extLst>
                  <a:ext uri="{FF2B5EF4-FFF2-40B4-BE49-F238E27FC236}">
                    <a16:creationId xmlns:a16="http://schemas.microsoft.com/office/drawing/2014/main" id="{E0877209-4233-4739-87E6-A492E4F29F50}"/>
                  </a:ext>
                </a:extLst>
              </p:cNvPr>
              <p:cNvSpPr/>
              <p:nvPr/>
            </p:nvSpPr>
            <p:spPr>
              <a:xfrm rot="5400000">
                <a:off x="7493790" y="1185863"/>
                <a:ext cx="142875" cy="1714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D68CDC97-3812-4847-B963-023F28992A26}"/>
                </a:ext>
              </a:extLst>
            </p:cNvPr>
            <p:cNvSpPr txBox="1"/>
            <p:nvPr/>
          </p:nvSpPr>
          <p:spPr>
            <a:xfrm>
              <a:off x="5480204" y="1495425"/>
              <a:ext cx="1194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AX2004M</a:t>
              </a:r>
              <a:endParaRPr lang="ko-KR" altLang="en-US" dirty="0"/>
            </a:p>
          </p:txBody>
        </p:sp>
      </p:grpSp>
      <p:grpSp>
        <p:nvGrpSpPr>
          <p:cNvPr id="149" name="그룹 148">
            <a:extLst>
              <a:ext uri="{FF2B5EF4-FFF2-40B4-BE49-F238E27FC236}">
                <a16:creationId xmlns:a16="http://schemas.microsoft.com/office/drawing/2014/main" id="{67244D0A-D34C-4364-BCB5-3B46426FC21E}"/>
              </a:ext>
            </a:extLst>
          </p:cNvPr>
          <p:cNvGrpSpPr/>
          <p:nvPr/>
        </p:nvGrpSpPr>
        <p:grpSpPr>
          <a:xfrm>
            <a:off x="7733163" y="322423"/>
            <a:ext cx="1194558" cy="1498043"/>
            <a:chOff x="5480204" y="366714"/>
            <a:chExt cx="1194558" cy="1498043"/>
          </a:xfrm>
        </p:grpSpPr>
        <p:grpSp>
          <p:nvGrpSpPr>
            <p:cNvPr id="150" name="그룹 149">
              <a:extLst>
                <a:ext uri="{FF2B5EF4-FFF2-40B4-BE49-F238E27FC236}">
                  <a16:creationId xmlns:a16="http://schemas.microsoft.com/office/drawing/2014/main" id="{7C88BE43-A040-4337-A929-BD755B18E217}"/>
                </a:ext>
              </a:extLst>
            </p:cNvPr>
            <p:cNvGrpSpPr/>
            <p:nvPr/>
          </p:nvGrpSpPr>
          <p:grpSpPr>
            <a:xfrm>
              <a:off x="5610224" y="366714"/>
              <a:ext cx="795331" cy="1214437"/>
              <a:chOff x="7381874" y="195264"/>
              <a:chExt cx="795331" cy="1214437"/>
            </a:xfrm>
          </p:grpSpPr>
          <p:grpSp>
            <p:nvGrpSpPr>
              <p:cNvPr id="152" name="그룹 151">
                <a:extLst>
                  <a:ext uri="{FF2B5EF4-FFF2-40B4-BE49-F238E27FC236}">
                    <a16:creationId xmlns:a16="http://schemas.microsoft.com/office/drawing/2014/main" id="{348461F0-57B9-4386-AAA8-0B7A247F5305}"/>
                  </a:ext>
                </a:extLst>
              </p:cNvPr>
              <p:cNvGrpSpPr/>
              <p:nvPr/>
            </p:nvGrpSpPr>
            <p:grpSpPr>
              <a:xfrm rot="5400000">
                <a:off x="7148508" y="609600"/>
                <a:ext cx="823913" cy="171450"/>
                <a:chOff x="6748458" y="942975"/>
                <a:chExt cx="823913" cy="171450"/>
              </a:xfrm>
            </p:grpSpPr>
            <p:sp>
              <p:nvSpPr>
                <p:cNvPr id="155" name="직사각형 154">
                  <a:extLst>
                    <a:ext uri="{FF2B5EF4-FFF2-40B4-BE49-F238E27FC236}">
                      <a16:creationId xmlns:a16="http://schemas.microsoft.com/office/drawing/2014/main" id="{FBC6164C-D508-4F64-AB41-AE69DF8C75D5}"/>
                    </a:ext>
                  </a:extLst>
                </p:cNvPr>
                <p:cNvSpPr/>
                <p:nvPr/>
              </p:nvSpPr>
              <p:spPr>
                <a:xfrm>
                  <a:off x="72008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6" name="직사각형 155">
                  <a:extLst>
                    <a:ext uri="{FF2B5EF4-FFF2-40B4-BE49-F238E27FC236}">
                      <a16:creationId xmlns:a16="http://schemas.microsoft.com/office/drawing/2014/main" id="{72952A9A-85FE-4550-8F8D-4B6F1BC5D61F}"/>
                    </a:ext>
                  </a:extLst>
                </p:cNvPr>
                <p:cNvSpPr/>
                <p:nvPr/>
              </p:nvSpPr>
              <p:spPr>
                <a:xfrm>
                  <a:off x="74294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7" name="직사각형 156">
                  <a:extLst>
                    <a:ext uri="{FF2B5EF4-FFF2-40B4-BE49-F238E27FC236}">
                      <a16:creationId xmlns:a16="http://schemas.microsoft.com/office/drawing/2014/main" id="{7FB42B79-BF51-4B1E-9EAA-F8C52C9DB38F}"/>
                    </a:ext>
                  </a:extLst>
                </p:cNvPr>
                <p:cNvSpPr/>
                <p:nvPr/>
              </p:nvSpPr>
              <p:spPr>
                <a:xfrm>
                  <a:off x="67484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8" name="직사각형 157">
                  <a:extLst>
                    <a:ext uri="{FF2B5EF4-FFF2-40B4-BE49-F238E27FC236}">
                      <a16:creationId xmlns:a16="http://schemas.microsoft.com/office/drawing/2014/main" id="{EB25FC3E-ACEF-4FC6-8108-30597BEEBB73}"/>
                    </a:ext>
                  </a:extLst>
                </p:cNvPr>
                <p:cNvSpPr/>
                <p:nvPr/>
              </p:nvSpPr>
              <p:spPr>
                <a:xfrm>
                  <a:off x="69770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3" name="직사각형 152">
                <a:extLst>
                  <a:ext uri="{FF2B5EF4-FFF2-40B4-BE49-F238E27FC236}">
                    <a16:creationId xmlns:a16="http://schemas.microsoft.com/office/drawing/2014/main" id="{7B3FB732-D4EC-4101-AF86-21B185926EF0}"/>
                  </a:ext>
                </a:extLst>
              </p:cNvPr>
              <p:cNvSpPr/>
              <p:nvPr/>
            </p:nvSpPr>
            <p:spPr>
              <a:xfrm>
                <a:off x="7381874" y="195264"/>
                <a:ext cx="795331" cy="121443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4" name="직사각형 153">
                <a:extLst>
                  <a:ext uri="{FF2B5EF4-FFF2-40B4-BE49-F238E27FC236}">
                    <a16:creationId xmlns:a16="http://schemas.microsoft.com/office/drawing/2014/main" id="{B2D97E4A-3385-43CC-A4B6-87CC6A9C18D9}"/>
                  </a:ext>
                </a:extLst>
              </p:cNvPr>
              <p:cNvSpPr/>
              <p:nvPr/>
            </p:nvSpPr>
            <p:spPr>
              <a:xfrm rot="5400000">
                <a:off x="7493790" y="1185863"/>
                <a:ext cx="142875" cy="1714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B5C7DA64-BC27-4D8B-B64A-50522B7A5C82}"/>
                </a:ext>
              </a:extLst>
            </p:cNvPr>
            <p:cNvSpPr txBox="1"/>
            <p:nvPr/>
          </p:nvSpPr>
          <p:spPr>
            <a:xfrm>
              <a:off x="5480204" y="1495425"/>
              <a:ext cx="1194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AX2004M</a:t>
              </a:r>
              <a:endParaRPr lang="ko-KR" altLang="en-US" dirty="0"/>
            </a:p>
          </p:txBody>
        </p:sp>
      </p:grpSp>
      <p:grpSp>
        <p:nvGrpSpPr>
          <p:cNvPr id="159" name="그룹 158">
            <a:extLst>
              <a:ext uri="{FF2B5EF4-FFF2-40B4-BE49-F238E27FC236}">
                <a16:creationId xmlns:a16="http://schemas.microsoft.com/office/drawing/2014/main" id="{014C2DBD-BEBD-4BE3-B79A-A80B457B6292}"/>
              </a:ext>
            </a:extLst>
          </p:cNvPr>
          <p:cNvGrpSpPr/>
          <p:nvPr/>
        </p:nvGrpSpPr>
        <p:grpSpPr>
          <a:xfrm>
            <a:off x="9952488" y="322423"/>
            <a:ext cx="1194558" cy="1498043"/>
            <a:chOff x="5480204" y="366714"/>
            <a:chExt cx="1194558" cy="1498043"/>
          </a:xfrm>
        </p:grpSpPr>
        <p:grpSp>
          <p:nvGrpSpPr>
            <p:cNvPr id="160" name="그룹 159">
              <a:extLst>
                <a:ext uri="{FF2B5EF4-FFF2-40B4-BE49-F238E27FC236}">
                  <a16:creationId xmlns:a16="http://schemas.microsoft.com/office/drawing/2014/main" id="{8EDCE10E-A99B-42D1-A87C-4D0323088D64}"/>
                </a:ext>
              </a:extLst>
            </p:cNvPr>
            <p:cNvGrpSpPr/>
            <p:nvPr/>
          </p:nvGrpSpPr>
          <p:grpSpPr>
            <a:xfrm>
              <a:off x="5610224" y="366714"/>
              <a:ext cx="795331" cy="1214437"/>
              <a:chOff x="7381874" y="195264"/>
              <a:chExt cx="795331" cy="1214437"/>
            </a:xfrm>
          </p:grpSpPr>
          <p:grpSp>
            <p:nvGrpSpPr>
              <p:cNvPr id="162" name="그룹 161">
                <a:extLst>
                  <a:ext uri="{FF2B5EF4-FFF2-40B4-BE49-F238E27FC236}">
                    <a16:creationId xmlns:a16="http://schemas.microsoft.com/office/drawing/2014/main" id="{C645FDB1-5B0B-415B-9E30-725FD4C00F46}"/>
                  </a:ext>
                </a:extLst>
              </p:cNvPr>
              <p:cNvGrpSpPr/>
              <p:nvPr/>
            </p:nvGrpSpPr>
            <p:grpSpPr>
              <a:xfrm rot="5400000">
                <a:off x="7148508" y="609600"/>
                <a:ext cx="823913" cy="171450"/>
                <a:chOff x="6748458" y="942975"/>
                <a:chExt cx="823913" cy="171450"/>
              </a:xfrm>
            </p:grpSpPr>
            <p:sp>
              <p:nvSpPr>
                <p:cNvPr id="165" name="직사각형 164">
                  <a:extLst>
                    <a:ext uri="{FF2B5EF4-FFF2-40B4-BE49-F238E27FC236}">
                      <a16:creationId xmlns:a16="http://schemas.microsoft.com/office/drawing/2014/main" id="{31835B53-91F5-46D6-BF69-B2A2A6EC2867}"/>
                    </a:ext>
                  </a:extLst>
                </p:cNvPr>
                <p:cNvSpPr/>
                <p:nvPr/>
              </p:nvSpPr>
              <p:spPr>
                <a:xfrm>
                  <a:off x="72008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6" name="직사각형 165">
                  <a:extLst>
                    <a:ext uri="{FF2B5EF4-FFF2-40B4-BE49-F238E27FC236}">
                      <a16:creationId xmlns:a16="http://schemas.microsoft.com/office/drawing/2014/main" id="{3281B4EC-4189-4E87-B358-BC8AF86FEA82}"/>
                    </a:ext>
                  </a:extLst>
                </p:cNvPr>
                <p:cNvSpPr/>
                <p:nvPr/>
              </p:nvSpPr>
              <p:spPr>
                <a:xfrm>
                  <a:off x="7429496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7" name="직사각형 166">
                  <a:extLst>
                    <a:ext uri="{FF2B5EF4-FFF2-40B4-BE49-F238E27FC236}">
                      <a16:creationId xmlns:a16="http://schemas.microsoft.com/office/drawing/2014/main" id="{9F5D0715-AC54-4EC5-B834-E85E2C1A2917}"/>
                    </a:ext>
                  </a:extLst>
                </p:cNvPr>
                <p:cNvSpPr/>
                <p:nvPr/>
              </p:nvSpPr>
              <p:spPr>
                <a:xfrm>
                  <a:off x="67484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8" name="직사각형 167">
                  <a:extLst>
                    <a:ext uri="{FF2B5EF4-FFF2-40B4-BE49-F238E27FC236}">
                      <a16:creationId xmlns:a16="http://schemas.microsoft.com/office/drawing/2014/main" id="{4ABB2886-38A0-4BBE-9058-E777D8BC50FE}"/>
                    </a:ext>
                  </a:extLst>
                </p:cNvPr>
                <p:cNvSpPr/>
                <p:nvPr/>
              </p:nvSpPr>
              <p:spPr>
                <a:xfrm>
                  <a:off x="6977058" y="942975"/>
                  <a:ext cx="142875" cy="17145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63" name="직사각형 162">
                <a:extLst>
                  <a:ext uri="{FF2B5EF4-FFF2-40B4-BE49-F238E27FC236}">
                    <a16:creationId xmlns:a16="http://schemas.microsoft.com/office/drawing/2014/main" id="{4EEA70D6-3750-43E0-BD6D-4E1DF3162F40}"/>
                  </a:ext>
                </a:extLst>
              </p:cNvPr>
              <p:cNvSpPr/>
              <p:nvPr/>
            </p:nvSpPr>
            <p:spPr>
              <a:xfrm>
                <a:off x="7381874" y="195264"/>
                <a:ext cx="795331" cy="121443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4" name="직사각형 163">
                <a:extLst>
                  <a:ext uri="{FF2B5EF4-FFF2-40B4-BE49-F238E27FC236}">
                    <a16:creationId xmlns:a16="http://schemas.microsoft.com/office/drawing/2014/main" id="{40C26B28-597A-4844-A799-62A59B61D29D}"/>
                  </a:ext>
                </a:extLst>
              </p:cNvPr>
              <p:cNvSpPr/>
              <p:nvPr/>
            </p:nvSpPr>
            <p:spPr>
              <a:xfrm rot="5400000">
                <a:off x="7493790" y="1185863"/>
                <a:ext cx="142875" cy="17145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9F2574F4-5626-4C7D-B07C-4AE08968A644}"/>
                </a:ext>
              </a:extLst>
            </p:cNvPr>
            <p:cNvSpPr txBox="1"/>
            <p:nvPr/>
          </p:nvSpPr>
          <p:spPr>
            <a:xfrm>
              <a:off x="5480204" y="1495425"/>
              <a:ext cx="1194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AX2004M</a:t>
              </a:r>
              <a:endParaRPr lang="ko-KR" altLang="en-US" dirty="0"/>
            </a:p>
          </p:txBody>
        </p:sp>
      </p:grpSp>
      <p:sp>
        <p:nvSpPr>
          <p:cNvPr id="174" name="사각형: 둥근 모서리 173">
            <a:extLst>
              <a:ext uri="{FF2B5EF4-FFF2-40B4-BE49-F238E27FC236}">
                <a16:creationId xmlns:a16="http://schemas.microsoft.com/office/drawing/2014/main" id="{6A3ED5E2-CD1E-4F52-B5FF-ED862DBCF11B}"/>
              </a:ext>
            </a:extLst>
          </p:cNvPr>
          <p:cNvSpPr/>
          <p:nvPr/>
        </p:nvSpPr>
        <p:spPr>
          <a:xfrm>
            <a:off x="7543800" y="95250"/>
            <a:ext cx="3886197" cy="62007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4CBE1803-51C8-454D-B4E6-81D2DCD5A0D0}"/>
              </a:ext>
            </a:extLst>
          </p:cNvPr>
          <p:cNvSpPr txBox="1"/>
          <p:nvPr/>
        </p:nvSpPr>
        <p:spPr>
          <a:xfrm>
            <a:off x="8153689" y="6334125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무선 연결구간</a:t>
            </a:r>
          </a:p>
        </p:txBody>
      </p:sp>
    </p:spTree>
    <p:extLst>
      <p:ext uri="{BB962C8B-B14F-4D97-AF65-F5344CB8AC3E}">
        <p14:creationId xmlns:p14="http://schemas.microsoft.com/office/powerpoint/2010/main" val="3907841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AB9592-F96E-4D28-ACF0-D9FC616A0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Q&amp;A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79A5D75-6E9F-46B1-B1F5-75969EDB8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dirty="0"/>
              <a:t>건물 내부 네트워크 기가비트로 구성하려고 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내부 네트워크는 동일한대역</a:t>
            </a:r>
            <a:r>
              <a:rPr lang="en-US" altLang="ko-KR" dirty="0"/>
              <a:t>(192.168.0.X)</a:t>
            </a:r>
            <a:r>
              <a:rPr lang="ko-KR" altLang="en-US" dirty="0"/>
              <a:t>로 사용을 하고 층간 연결은 신호감도가 약해서 유선으로 연결하고 나머지 부분은 무선연결을 계획하고 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- </a:t>
            </a:r>
            <a:r>
              <a:rPr lang="ko-KR" altLang="en-US" dirty="0" err="1"/>
              <a:t>이지메시</a:t>
            </a:r>
            <a:r>
              <a:rPr lang="ko-KR" altLang="en-US" dirty="0"/>
              <a:t> 기능을 이용하여 네트워크 구성 시 무선연결구간을 연결 할 수 있는 방법이 없나요</a:t>
            </a:r>
            <a:r>
              <a:rPr lang="en-US" altLang="ko-KR" dirty="0"/>
              <a:t>??</a:t>
            </a:r>
          </a:p>
          <a:p>
            <a:pPr marL="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 </a:t>
            </a:r>
            <a:r>
              <a:rPr lang="en-US" altLang="ko-KR" dirty="0"/>
              <a:t>1,2,3</a:t>
            </a:r>
            <a:r>
              <a:rPr lang="ko-KR" altLang="en-US" dirty="0"/>
              <a:t>번</a:t>
            </a:r>
            <a:r>
              <a:rPr lang="en-US" altLang="ko-KR" dirty="0"/>
              <a:t>(Ax2004M)</a:t>
            </a:r>
            <a:r>
              <a:rPr lang="ko-KR" altLang="en-US" dirty="0"/>
              <a:t> 같이 연결된 </a:t>
            </a:r>
            <a:r>
              <a:rPr lang="ko-KR" altLang="en-US" dirty="0" err="1"/>
              <a:t>무선허브는</a:t>
            </a:r>
            <a:r>
              <a:rPr lang="ko-KR" altLang="en-US" dirty="0"/>
              <a:t> </a:t>
            </a:r>
            <a:r>
              <a:rPr lang="ko-KR" altLang="en-US" dirty="0" err="1"/>
              <a:t>이지메시로</a:t>
            </a:r>
            <a:r>
              <a:rPr lang="ko-KR" altLang="en-US" dirty="0"/>
              <a:t> 확장을 하지는 못하는 건가요</a:t>
            </a:r>
            <a:r>
              <a:rPr lang="en-US" altLang="ko-KR" dirty="0"/>
              <a:t>??</a:t>
            </a:r>
          </a:p>
          <a:p>
            <a:pPr marL="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동일한 대역의 네트워크로 사용하려면 무선 연결구간을 무선확장으로 사용 하는게 최선일까요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권장 </a:t>
            </a:r>
            <a:r>
              <a:rPr lang="ko-KR" altLang="en-US" dirty="0" err="1"/>
              <a:t>해주실수</a:t>
            </a:r>
            <a:r>
              <a:rPr lang="ko-KR" altLang="en-US" dirty="0"/>
              <a:t> 있는 구성이 있으시면 알려주세요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3772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119</Words>
  <Application>Microsoft Office PowerPoint</Application>
  <PresentationFormat>와이드스크린</PresentationFormat>
  <Paragraphs>26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cavin</dc:creator>
  <cp:lastModifiedBy>cavin</cp:lastModifiedBy>
  <cp:revision>5</cp:revision>
  <dcterms:created xsi:type="dcterms:W3CDTF">2021-04-02T13:49:01Z</dcterms:created>
  <dcterms:modified xsi:type="dcterms:W3CDTF">2021-04-02T14:27:19Z</dcterms:modified>
</cp:coreProperties>
</file>