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1168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0839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7373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249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0251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890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1787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560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5893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9466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134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EC428-7885-4E06-BC1D-F135395CB828}" type="datetimeFigureOut">
              <a:rPr lang="ko-KR" altLang="en-US" smtClean="0"/>
              <a:t>2021-04-06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13E02-6AA2-4422-AD80-562F7EB95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638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dr.tistory.com/284" TargetMode="External"/><Relationship Id="rId2" Type="http://schemas.openxmlformats.org/officeDocument/2006/relationships/hyperlink" Target="https://used-it.tistory.com/16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astmanban.tistory.com/9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2596" y="111311"/>
            <a:ext cx="46381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 smtClean="0"/>
              <a:t>CASE) </a:t>
            </a:r>
            <a:r>
              <a:rPr lang="ko-KR" altLang="en-US" sz="1500" dirty="0" smtClean="0"/>
              <a:t>실내 주행 설비간</a:t>
            </a:r>
            <a:r>
              <a:rPr lang="en-US" altLang="ko-KR" sz="1500" dirty="0" smtClean="0"/>
              <a:t>(AGV)</a:t>
            </a:r>
            <a:r>
              <a:rPr lang="ko-KR" altLang="en-US" sz="1500" dirty="0" smtClean="0"/>
              <a:t> 무선 통신 환경 구축</a:t>
            </a:r>
            <a:endParaRPr lang="ko-KR" altLang="en-US" sz="1500" dirty="0"/>
          </a:p>
        </p:txBody>
      </p:sp>
      <p:sp>
        <p:nvSpPr>
          <p:cNvPr id="11" name="왼쪽/오른쪽 화살표 10"/>
          <p:cNvSpPr/>
          <p:nvPr/>
        </p:nvSpPr>
        <p:spPr>
          <a:xfrm rot="20639123">
            <a:off x="2388051" y="1874251"/>
            <a:ext cx="1288796" cy="374161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왼쪽/오른쪽 화살표 11"/>
          <p:cNvSpPr/>
          <p:nvPr/>
        </p:nvSpPr>
        <p:spPr>
          <a:xfrm rot="1398523">
            <a:off x="2455395" y="4339439"/>
            <a:ext cx="1800808" cy="374161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8" name="TextBox 17"/>
          <p:cNvSpPr txBox="1"/>
          <p:nvPr/>
        </p:nvSpPr>
        <p:spPr>
          <a:xfrm>
            <a:off x="6636829" y="598832"/>
            <a:ext cx="5457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* </a:t>
            </a:r>
            <a:r>
              <a:rPr lang="ko-KR" altLang="en-US" sz="1200" dirty="0" smtClean="0"/>
              <a:t>세부 환경</a:t>
            </a:r>
            <a:endParaRPr lang="en-US" altLang="ko-KR" sz="1200" dirty="0" smtClean="0"/>
          </a:p>
          <a:p>
            <a:r>
              <a:rPr lang="en-US" altLang="ko-KR" sz="1200" dirty="0" smtClean="0"/>
              <a:t>  -. </a:t>
            </a:r>
            <a:r>
              <a:rPr lang="ko-KR" altLang="en-US" sz="1200" dirty="0" smtClean="0"/>
              <a:t>설비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실내 주행 설비</a:t>
            </a:r>
            <a:r>
              <a:rPr lang="en-US" altLang="ko-KR" sz="1200" dirty="0" smtClean="0"/>
              <a:t>(AGV)</a:t>
            </a:r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-. </a:t>
            </a:r>
            <a:r>
              <a:rPr lang="ko-KR" altLang="en-US" sz="1200" dirty="0" smtClean="0"/>
              <a:t>구성 </a:t>
            </a:r>
            <a:r>
              <a:rPr lang="en-US" altLang="ko-KR" sz="1200" dirty="0" smtClean="0"/>
              <a:t>: PLC(</a:t>
            </a:r>
            <a:r>
              <a:rPr lang="ko-KR" altLang="en-US" sz="1200" dirty="0" smtClean="0"/>
              <a:t>유선 연결</a:t>
            </a:r>
            <a:r>
              <a:rPr lang="en-US" altLang="ko-KR" sz="1200" dirty="0" smtClean="0"/>
              <a:t>) </a:t>
            </a:r>
            <a:r>
              <a:rPr lang="ko-KR" altLang="en-US" sz="1200" dirty="0" smtClean="0"/>
              <a:t>↔ 공유기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↔ </a:t>
            </a:r>
            <a:r>
              <a:rPr lang="en-US" altLang="ko-KR" sz="1200" dirty="0" smtClean="0"/>
              <a:t>HMI(</a:t>
            </a:r>
            <a:r>
              <a:rPr lang="ko-KR" altLang="en-US" sz="1200" dirty="0" smtClean="0"/>
              <a:t>유선 연결</a:t>
            </a:r>
            <a:r>
              <a:rPr lang="en-US" altLang="ko-KR" sz="1200" dirty="0" smtClean="0"/>
              <a:t>)</a:t>
            </a:r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-. </a:t>
            </a:r>
            <a:r>
              <a:rPr lang="ko-KR" altLang="en-US" sz="1200" dirty="0" smtClean="0"/>
              <a:t>설비간 공유기를 통한 무선 데이터 통신</a:t>
            </a:r>
            <a:endParaRPr lang="en-US" altLang="ko-KR" sz="1200" dirty="0"/>
          </a:p>
          <a:p>
            <a:r>
              <a:rPr lang="en-US" altLang="ko-KR" sz="1200" dirty="0" smtClean="0"/>
              <a:t>    </a:t>
            </a:r>
            <a:r>
              <a:rPr lang="ko-KR" altLang="en-US" sz="1200" dirty="0" smtClean="0"/>
              <a:t>└ 거리가 가까워지면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각 설비 연결되어 상호 데이터 전송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설비 </a:t>
            </a:r>
            <a:r>
              <a:rPr lang="en-US" altLang="ko-KR" sz="1200" dirty="0" smtClean="0"/>
              <a:t>#2)</a:t>
            </a:r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 </a:t>
            </a:r>
            <a:r>
              <a:rPr lang="ko-KR" altLang="en-US" sz="1200" dirty="0" smtClean="0"/>
              <a:t>└ 거리가 멀어지면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각 설비 연결 해제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대기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설비 </a:t>
            </a:r>
            <a:r>
              <a:rPr lang="en-US" altLang="ko-KR" sz="1200" dirty="0" smtClean="0"/>
              <a:t>#3)</a:t>
            </a:r>
            <a:endParaRPr lang="en-US" altLang="ko-KR" sz="1200" dirty="0" smtClean="0"/>
          </a:p>
          <a:p>
            <a:endParaRPr lang="ko-KR" altLang="en-US" sz="1200" dirty="0"/>
          </a:p>
        </p:txBody>
      </p:sp>
      <p:sp>
        <p:nvSpPr>
          <p:cNvPr id="35" name="순서도: 처리 34"/>
          <p:cNvSpPr/>
          <p:nvPr/>
        </p:nvSpPr>
        <p:spPr>
          <a:xfrm>
            <a:off x="3297238" y="4025235"/>
            <a:ext cx="251926" cy="1245374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6636829" y="1831046"/>
            <a:ext cx="5457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* </a:t>
            </a:r>
            <a:r>
              <a:rPr lang="ko-KR" altLang="en-US" sz="1200" dirty="0" smtClean="0"/>
              <a:t>문의사항</a:t>
            </a:r>
            <a:endParaRPr lang="en-US" altLang="ko-KR" sz="1200" dirty="0" smtClean="0"/>
          </a:p>
          <a:p>
            <a:r>
              <a:rPr lang="en-US" altLang="ko-KR" sz="1200" dirty="0" smtClean="0"/>
              <a:t>  -. </a:t>
            </a:r>
            <a:r>
              <a:rPr lang="ko-KR" altLang="en-US" sz="1200" dirty="0" smtClean="0"/>
              <a:t>위 환경 </a:t>
            </a:r>
            <a:r>
              <a:rPr lang="ko-KR" altLang="en-US" sz="1200" dirty="0" err="1" smtClean="0"/>
              <a:t>구축시</a:t>
            </a:r>
            <a:r>
              <a:rPr lang="ko-KR" altLang="en-US" sz="1200" dirty="0" smtClean="0"/>
              <a:t> 필요 구성 설비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공유기 외</a:t>
            </a:r>
            <a:endParaRPr lang="en-US" altLang="ko-KR" sz="1200" dirty="0" smtClean="0"/>
          </a:p>
          <a:p>
            <a:r>
              <a:rPr lang="en-US" altLang="ko-KR" sz="1200" dirty="0" smtClean="0"/>
              <a:t>  -. </a:t>
            </a:r>
            <a:r>
              <a:rPr lang="ko-KR" altLang="en-US" sz="1200" dirty="0" smtClean="0"/>
              <a:t>공유기 설정 방법 </a:t>
            </a:r>
            <a:r>
              <a:rPr lang="en-US" altLang="ko-KR" sz="1200" dirty="0" smtClean="0"/>
              <a:t>: </a:t>
            </a:r>
            <a:r>
              <a:rPr lang="ko-KR" altLang="en-US" sz="1200" dirty="0" err="1" smtClean="0"/>
              <a:t>내부망</a:t>
            </a:r>
            <a:r>
              <a:rPr lang="ko-KR" altLang="en-US" sz="1200" dirty="0" smtClean="0"/>
              <a:t> 구성</a:t>
            </a:r>
            <a:r>
              <a:rPr lang="en-US" altLang="ko-KR" sz="1200" dirty="0" smtClean="0"/>
              <a:t>(Mesh) or </a:t>
            </a:r>
            <a:r>
              <a:rPr lang="ko-KR" altLang="en-US" sz="1200" dirty="0" err="1" smtClean="0"/>
              <a:t>브릿지</a:t>
            </a:r>
            <a:r>
              <a:rPr lang="ko-KR" altLang="en-US" sz="1200" dirty="0" smtClean="0"/>
              <a:t> 설정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방법</a:t>
            </a:r>
            <a:endParaRPr lang="ko-KR" altLang="en-US" sz="1200" dirty="0"/>
          </a:p>
        </p:txBody>
      </p:sp>
      <p:grpSp>
        <p:nvGrpSpPr>
          <p:cNvPr id="70" name="그룹 69"/>
          <p:cNvGrpSpPr/>
          <p:nvPr/>
        </p:nvGrpSpPr>
        <p:grpSpPr>
          <a:xfrm>
            <a:off x="658392" y="1402802"/>
            <a:ext cx="1716833" cy="2718044"/>
            <a:chOff x="658392" y="1402802"/>
            <a:chExt cx="1716833" cy="2718044"/>
          </a:xfrm>
        </p:grpSpPr>
        <p:grpSp>
          <p:nvGrpSpPr>
            <p:cNvPr id="21" name="그룹 20"/>
            <p:cNvGrpSpPr/>
            <p:nvPr/>
          </p:nvGrpSpPr>
          <p:grpSpPr>
            <a:xfrm>
              <a:off x="658392" y="1402802"/>
              <a:ext cx="1716833" cy="2718044"/>
              <a:chOff x="658392" y="1162330"/>
              <a:chExt cx="1716833" cy="2718044"/>
            </a:xfrm>
          </p:grpSpPr>
          <p:grpSp>
            <p:nvGrpSpPr>
              <p:cNvPr id="20" name="그룹 19"/>
              <p:cNvGrpSpPr/>
              <p:nvPr/>
            </p:nvGrpSpPr>
            <p:grpSpPr>
              <a:xfrm>
                <a:off x="658392" y="1752994"/>
                <a:ext cx="1595535" cy="2127380"/>
                <a:chOff x="658392" y="1752994"/>
                <a:chExt cx="1595535" cy="2127380"/>
              </a:xfrm>
            </p:grpSpPr>
            <p:sp>
              <p:nvSpPr>
                <p:cNvPr id="4" name="직사각형 3"/>
                <p:cNvSpPr/>
                <p:nvPr/>
              </p:nvSpPr>
              <p:spPr>
                <a:xfrm>
                  <a:off x="658392" y="1752994"/>
                  <a:ext cx="1595535" cy="2127380"/>
                </a:xfrm>
                <a:prstGeom prst="rect">
                  <a:avLst/>
                </a:prstGeom>
                <a:solidFill>
                  <a:schemeClr val="bg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  <p:sp>
              <p:nvSpPr>
                <p:cNvPr id="19" name="직사각형 18"/>
                <p:cNvSpPr/>
                <p:nvPr/>
              </p:nvSpPr>
              <p:spPr>
                <a:xfrm>
                  <a:off x="1440613" y="2838378"/>
                  <a:ext cx="685801" cy="25307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dirty="0" smtClean="0"/>
                    <a:t>PLC</a:t>
                  </a:r>
                  <a:endParaRPr lang="ko-KR" altLang="en-US" sz="1200" dirty="0"/>
                </a:p>
              </p:txBody>
            </p:sp>
            <p:sp>
              <p:nvSpPr>
                <p:cNvPr id="57" name="직사각형 56"/>
                <p:cNvSpPr/>
                <p:nvPr/>
              </p:nvSpPr>
              <p:spPr>
                <a:xfrm>
                  <a:off x="658392" y="1752994"/>
                  <a:ext cx="685801" cy="25307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dirty="0" smtClean="0"/>
                    <a:t>HMI</a:t>
                  </a:r>
                  <a:endParaRPr lang="ko-KR" altLang="en-US" sz="1200" dirty="0"/>
                </a:p>
              </p:txBody>
            </p:sp>
          </p:grpSp>
          <p:pic>
            <p:nvPicPr>
              <p:cNvPr id="5" name="그림 4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212866">
                <a:off x="1403675" y="1162330"/>
                <a:ext cx="971550" cy="1162050"/>
              </a:xfrm>
              <a:prstGeom prst="rect">
                <a:avLst/>
              </a:prstGeom>
            </p:spPr>
          </p:pic>
          <p:sp>
            <p:nvSpPr>
              <p:cNvPr id="13" name="TextBox 12"/>
              <p:cNvSpPr txBox="1"/>
              <p:nvPr/>
            </p:nvSpPr>
            <p:spPr>
              <a:xfrm>
                <a:off x="980467" y="3450584"/>
                <a:ext cx="11290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/>
                  <a:t>설비 </a:t>
                </a:r>
                <a:r>
                  <a:rPr lang="en-US" altLang="ko-KR" sz="1200" dirty="0" smtClean="0"/>
                  <a:t>#1</a:t>
                </a:r>
                <a:endParaRPr lang="ko-KR" altLang="en-US" sz="1200" dirty="0"/>
              </a:p>
            </p:txBody>
          </p:sp>
        </p:grpSp>
        <p:cxnSp>
          <p:nvCxnSpPr>
            <p:cNvPr id="62" name="직선 연결선 61"/>
            <p:cNvCxnSpPr/>
            <p:nvPr/>
          </p:nvCxnSpPr>
          <p:spPr>
            <a:xfrm>
              <a:off x="980467" y="2246545"/>
              <a:ext cx="0" cy="2289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/>
            <p:cNvCxnSpPr/>
            <p:nvPr/>
          </p:nvCxnSpPr>
          <p:spPr>
            <a:xfrm flipV="1">
              <a:off x="974601" y="2484743"/>
              <a:ext cx="792000" cy="111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직선 연결선 65"/>
            <p:cNvCxnSpPr/>
            <p:nvPr/>
          </p:nvCxnSpPr>
          <p:spPr>
            <a:xfrm>
              <a:off x="1766601" y="2276266"/>
              <a:ext cx="0" cy="2289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 rot="5400000" flipV="1">
              <a:off x="1516672" y="2691367"/>
              <a:ext cx="792000" cy="111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그룹 70"/>
          <p:cNvGrpSpPr/>
          <p:nvPr/>
        </p:nvGrpSpPr>
        <p:grpSpPr>
          <a:xfrm>
            <a:off x="3830931" y="296190"/>
            <a:ext cx="1716833" cy="2718044"/>
            <a:chOff x="658392" y="1402802"/>
            <a:chExt cx="1716833" cy="2718044"/>
          </a:xfrm>
        </p:grpSpPr>
        <p:grpSp>
          <p:nvGrpSpPr>
            <p:cNvPr id="72" name="그룹 71"/>
            <p:cNvGrpSpPr/>
            <p:nvPr/>
          </p:nvGrpSpPr>
          <p:grpSpPr>
            <a:xfrm>
              <a:off x="658392" y="1402802"/>
              <a:ext cx="1716833" cy="2718044"/>
              <a:chOff x="658392" y="1162330"/>
              <a:chExt cx="1716833" cy="2718044"/>
            </a:xfrm>
          </p:grpSpPr>
          <p:grpSp>
            <p:nvGrpSpPr>
              <p:cNvPr id="79" name="그룹 78"/>
              <p:cNvGrpSpPr/>
              <p:nvPr/>
            </p:nvGrpSpPr>
            <p:grpSpPr>
              <a:xfrm>
                <a:off x="658392" y="1752994"/>
                <a:ext cx="1595535" cy="2127380"/>
                <a:chOff x="658392" y="1752994"/>
                <a:chExt cx="1595535" cy="2127380"/>
              </a:xfrm>
            </p:grpSpPr>
            <p:sp>
              <p:nvSpPr>
                <p:cNvPr id="82" name="직사각형 81"/>
                <p:cNvSpPr/>
                <p:nvPr/>
              </p:nvSpPr>
              <p:spPr>
                <a:xfrm>
                  <a:off x="658392" y="1752994"/>
                  <a:ext cx="1595535" cy="2127380"/>
                </a:xfrm>
                <a:prstGeom prst="rect">
                  <a:avLst/>
                </a:prstGeom>
                <a:solidFill>
                  <a:schemeClr val="bg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  <p:sp>
              <p:nvSpPr>
                <p:cNvPr id="83" name="직사각형 82"/>
                <p:cNvSpPr/>
                <p:nvPr/>
              </p:nvSpPr>
              <p:spPr>
                <a:xfrm>
                  <a:off x="1440613" y="2838378"/>
                  <a:ext cx="685801" cy="25307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dirty="0" smtClean="0"/>
                    <a:t>PLC</a:t>
                  </a:r>
                  <a:endParaRPr lang="ko-KR" altLang="en-US" sz="1200" dirty="0"/>
                </a:p>
              </p:txBody>
            </p:sp>
            <p:sp>
              <p:nvSpPr>
                <p:cNvPr id="84" name="직사각형 83"/>
                <p:cNvSpPr/>
                <p:nvPr/>
              </p:nvSpPr>
              <p:spPr>
                <a:xfrm>
                  <a:off x="658392" y="1752994"/>
                  <a:ext cx="685801" cy="25307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dirty="0" smtClean="0"/>
                    <a:t>HMI</a:t>
                  </a:r>
                  <a:endParaRPr lang="ko-KR" altLang="en-US" sz="1200" dirty="0"/>
                </a:p>
              </p:txBody>
            </p:sp>
          </p:grpSp>
          <p:pic>
            <p:nvPicPr>
              <p:cNvPr id="80" name="그림 7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212866">
                <a:off x="1403675" y="1162330"/>
                <a:ext cx="971550" cy="1162050"/>
              </a:xfrm>
              <a:prstGeom prst="rect">
                <a:avLst/>
              </a:prstGeom>
            </p:spPr>
          </p:pic>
          <p:sp>
            <p:nvSpPr>
              <p:cNvPr id="81" name="TextBox 80"/>
              <p:cNvSpPr txBox="1"/>
              <p:nvPr/>
            </p:nvSpPr>
            <p:spPr>
              <a:xfrm>
                <a:off x="980467" y="3450584"/>
                <a:ext cx="11290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/>
                  <a:t>설비 </a:t>
                </a:r>
                <a:r>
                  <a:rPr lang="en-US" altLang="ko-KR" sz="1200" dirty="0" smtClean="0"/>
                  <a:t>#2</a:t>
                </a:r>
                <a:endParaRPr lang="ko-KR" altLang="en-US" sz="1200" dirty="0"/>
              </a:p>
            </p:txBody>
          </p:sp>
        </p:grpSp>
        <p:cxnSp>
          <p:nvCxnSpPr>
            <p:cNvPr id="73" name="직선 연결선 72"/>
            <p:cNvCxnSpPr/>
            <p:nvPr/>
          </p:nvCxnSpPr>
          <p:spPr>
            <a:xfrm>
              <a:off x="980467" y="2246545"/>
              <a:ext cx="0" cy="2289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직선 연결선 73"/>
            <p:cNvCxnSpPr/>
            <p:nvPr/>
          </p:nvCxnSpPr>
          <p:spPr>
            <a:xfrm flipV="1">
              <a:off x="974601" y="2484743"/>
              <a:ext cx="792000" cy="111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직선 연결선 74"/>
            <p:cNvCxnSpPr/>
            <p:nvPr/>
          </p:nvCxnSpPr>
          <p:spPr>
            <a:xfrm>
              <a:off x="1766601" y="2276266"/>
              <a:ext cx="0" cy="2289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직선 연결선 75"/>
            <p:cNvCxnSpPr/>
            <p:nvPr/>
          </p:nvCxnSpPr>
          <p:spPr>
            <a:xfrm rot="5400000" flipV="1">
              <a:off x="1516672" y="2691367"/>
              <a:ext cx="792000" cy="111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그룹 84"/>
          <p:cNvGrpSpPr/>
          <p:nvPr/>
        </p:nvGrpSpPr>
        <p:grpSpPr>
          <a:xfrm>
            <a:off x="4545440" y="3466612"/>
            <a:ext cx="1716833" cy="2718044"/>
            <a:chOff x="658392" y="1402802"/>
            <a:chExt cx="1716833" cy="2718044"/>
          </a:xfrm>
        </p:grpSpPr>
        <p:grpSp>
          <p:nvGrpSpPr>
            <p:cNvPr id="86" name="그룹 85"/>
            <p:cNvGrpSpPr/>
            <p:nvPr/>
          </p:nvGrpSpPr>
          <p:grpSpPr>
            <a:xfrm>
              <a:off x="658392" y="1402802"/>
              <a:ext cx="1716833" cy="2718044"/>
              <a:chOff x="658392" y="1162330"/>
              <a:chExt cx="1716833" cy="2718044"/>
            </a:xfrm>
          </p:grpSpPr>
          <p:grpSp>
            <p:nvGrpSpPr>
              <p:cNvPr id="93" name="그룹 92"/>
              <p:cNvGrpSpPr/>
              <p:nvPr/>
            </p:nvGrpSpPr>
            <p:grpSpPr>
              <a:xfrm>
                <a:off x="658392" y="1752994"/>
                <a:ext cx="1595535" cy="2127380"/>
                <a:chOff x="658392" y="1752994"/>
                <a:chExt cx="1595535" cy="2127380"/>
              </a:xfrm>
            </p:grpSpPr>
            <p:sp>
              <p:nvSpPr>
                <p:cNvPr id="96" name="직사각형 95"/>
                <p:cNvSpPr/>
                <p:nvPr/>
              </p:nvSpPr>
              <p:spPr>
                <a:xfrm>
                  <a:off x="658392" y="1752994"/>
                  <a:ext cx="1595535" cy="2127380"/>
                </a:xfrm>
                <a:prstGeom prst="rect">
                  <a:avLst/>
                </a:prstGeom>
                <a:solidFill>
                  <a:schemeClr val="bg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  <p:sp>
              <p:nvSpPr>
                <p:cNvPr id="97" name="직사각형 96"/>
                <p:cNvSpPr/>
                <p:nvPr/>
              </p:nvSpPr>
              <p:spPr>
                <a:xfrm>
                  <a:off x="1440613" y="2838378"/>
                  <a:ext cx="685801" cy="25307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dirty="0" smtClean="0"/>
                    <a:t>PLC</a:t>
                  </a:r>
                  <a:endParaRPr lang="ko-KR" altLang="en-US" sz="1200" dirty="0"/>
                </a:p>
              </p:txBody>
            </p:sp>
            <p:sp>
              <p:nvSpPr>
                <p:cNvPr id="98" name="직사각형 97"/>
                <p:cNvSpPr/>
                <p:nvPr/>
              </p:nvSpPr>
              <p:spPr>
                <a:xfrm>
                  <a:off x="658392" y="1752994"/>
                  <a:ext cx="685801" cy="25307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dirty="0" smtClean="0"/>
                    <a:t>HMI</a:t>
                  </a:r>
                  <a:endParaRPr lang="ko-KR" altLang="en-US" sz="1200" dirty="0"/>
                </a:p>
              </p:txBody>
            </p:sp>
          </p:grpSp>
          <p:pic>
            <p:nvPicPr>
              <p:cNvPr id="94" name="그림 9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212866">
                <a:off x="1403675" y="1162330"/>
                <a:ext cx="971550" cy="1162050"/>
              </a:xfrm>
              <a:prstGeom prst="rect">
                <a:avLst/>
              </a:prstGeom>
            </p:spPr>
          </p:pic>
          <p:sp>
            <p:nvSpPr>
              <p:cNvPr id="95" name="TextBox 94"/>
              <p:cNvSpPr txBox="1"/>
              <p:nvPr/>
            </p:nvSpPr>
            <p:spPr>
              <a:xfrm>
                <a:off x="980467" y="3450584"/>
                <a:ext cx="11290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/>
                  <a:t>설비 </a:t>
                </a:r>
                <a:r>
                  <a:rPr lang="en-US" altLang="ko-KR" sz="1200" dirty="0" smtClean="0"/>
                  <a:t>#3</a:t>
                </a:r>
                <a:endParaRPr lang="ko-KR" altLang="en-US" sz="1200" dirty="0"/>
              </a:p>
            </p:txBody>
          </p:sp>
        </p:grpSp>
        <p:cxnSp>
          <p:nvCxnSpPr>
            <p:cNvPr id="87" name="직선 연결선 86"/>
            <p:cNvCxnSpPr/>
            <p:nvPr/>
          </p:nvCxnSpPr>
          <p:spPr>
            <a:xfrm>
              <a:off x="980467" y="2246545"/>
              <a:ext cx="0" cy="2289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직선 연결선 87"/>
            <p:cNvCxnSpPr/>
            <p:nvPr/>
          </p:nvCxnSpPr>
          <p:spPr>
            <a:xfrm flipV="1">
              <a:off x="974601" y="2484743"/>
              <a:ext cx="792000" cy="111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직선 연결선 88"/>
            <p:cNvCxnSpPr/>
            <p:nvPr/>
          </p:nvCxnSpPr>
          <p:spPr>
            <a:xfrm>
              <a:off x="1766601" y="2276266"/>
              <a:ext cx="0" cy="2289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직선 연결선 89"/>
            <p:cNvCxnSpPr/>
            <p:nvPr/>
          </p:nvCxnSpPr>
          <p:spPr>
            <a:xfrm rot="5400000" flipV="1">
              <a:off x="1516672" y="2691367"/>
              <a:ext cx="792000" cy="111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9" name="그림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266" y="2925960"/>
            <a:ext cx="3952279" cy="1721962"/>
          </a:xfrm>
          <a:prstGeom prst="rect">
            <a:avLst/>
          </a:prstGeom>
        </p:spPr>
      </p:pic>
      <p:pic>
        <p:nvPicPr>
          <p:cNvPr id="100" name="그림 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8740" y="4699323"/>
            <a:ext cx="3631277" cy="214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90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80197" y="2264620"/>
            <a:ext cx="3296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hlinkClick r:id="rId2"/>
              </a:rPr>
              <a:t>https://used-it.tistory.com/16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916815" y="626324"/>
            <a:ext cx="3423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hlinkClick r:id="rId3"/>
              </a:rPr>
              <a:t>https://newsdr.tistory.com/284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848525" y="1107624"/>
            <a:ext cx="4045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hlinkClick r:id="rId4"/>
              </a:rPr>
              <a:t>https://mastmanban.tistory.com/909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7159" y="256992"/>
            <a:ext cx="1680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err="1" smtClean="0"/>
              <a:t>브릿지</a:t>
            </a:r>
            <a:r>
              <a:rPr lang="ko-KR" altLang="en-US" dirty="0" smtClean="0"/>
              <a:t> 모드</a:t>
            </a:r>
            <a:endParaRPr lang="ko-KR" alt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597159" y="1820642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err="1" smtClean="0"/>
              <a:t>메시</a:t>
            </a:r>
            <a:r>
              <a:rPr lang="ko-KR" altLang="en-US" dirty="0" smtClean="0"/>
              <a:t> 모드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0568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142</Words>
  <Application>Microsoft Office PowerPoint</Application>
  <PresentationFormat>와이드스크린</PresentationFormat>
  <Paragraphs>24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김인준</dc:creator>
  <cp:lastModifiedBy>김인준</cp:lastModifiedBy>
  <cp:revision>12</cp:revision>
  <dcterms:created xsi:type="dcterms:W3CDTF">2021-04-06T01:22:54Z</dcterms:created>
  <dcterms:modified xsi:type="dcterms:W3CDTF">2021-04-06T03:04:55Z</dcterms:modified>
</cp:coreProperties>
</file>