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1" autoAdjust="0"/>
    <p:restoredTop sz="94660"/>
  </p:normalViewPr>
  <p:slideViewPr>
    <p:cSldViewPr snapToGrid="0">
      <p:cViewPr varScale="1">
        <p:scale>
          <a:sx n="113" d="100"/>
          <a:sy n="113" d="100"/>
        </p:scale>
        <p:origin x="120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34B697E8-9CCD-45CB-B0C6-D3CED01D0B5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부제목 2">
            <a:extLst>
              <a:ext uri="{FF2B5EF4-FFF2-40B4-BE49-F238E27FC236}">
                <a16:creationId xmlns:a16="http://schemas.microsoft.com/office/drawing/2014/main" id="{D01791AB-2364-45F8-98EA-714991893A1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/>
              <a:t>클릭하여 마스터 부제목 스타일 편집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6E2DE5E6-4027-43D8-872D-3F71F1C16B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AC2B2B-4492-423F-9812-3877E96B65CC}" type="datetimeFigureOut">
              <a:rPr lang="ko-KR" altLang="en-US" smtClean="0"/>
              <a:t>2021-05-28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50C6AFE3-13AD-4BFA-92DC-BF0C8CD9F5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D6AE231B-04C1-4434-9BCC-0E3C75CB24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E8F261-ACC4-420A-B9C1-752F82F7907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0556692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3CFC01F2-B203-4306-B1ED-CE6715B0C8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>
            <a:extLst>
              <a:ext uri="{FF2B5EF4-FFF2-40B4-BE49-F238E27FC236}">
                <a16:creationId xmlns:a16="http://schemas.microsoft.com/office/drawing/2014/main" id="{38D98B52-BE83-4C49-B4C0-BC4557A684D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426FBD63-C2D1-4742-99A2-6A2BC6CD68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AC2B2B-4492-423F-9812-3877E96B65CC}" type="datetimeFigureOut">
              <a:rPr lang="ko-KR" altLang="en-US" smtClean="0"/>
              <a:t>2021-05-28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8C26472F-4351-4DA4-BE48-FA1B5A1E03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144EA05D-76D3-46FB-97A1-435A65ED26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E8F261-ACC4-420A-B9C1-752F82F7907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931007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>
            <a:extLst>
              <a:ext uri="{FF2B5EF4-FFF2-40B4-BE49-F238E27FC236}">
                <a16:creationId xmlns:a16="http://schemas.microsoft.com/office/drawing/2014/main" id="{FA2DA785-A181-4800-87D9-2DF435C7645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>
            <a:extLst>
              <a:ext uri="{FF2B5EF4-FFF2-40B4-BE49-F238E27FC236}">
                <a16:creationId xmlns:a16="http://schemas.microsoft.com/office/drawing/2014/main" id="{BC314C7A-CC42-410D-8749-26E009BE858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0DAF6BB0-C7BE-42DB-A483-D230267227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AC2B2B-4492-423F-9812-3877E96B65CC}" type="datetimeFigureOut">
              <a:rPr lang="ko-KR" altLang="en-US" smtClean="0"/>
              <a:t>2021-05-28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38F59844-02DB-450D-A7BA-A574D6DDDA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13C35122-30B2-494C-BCB2-4DEB39061F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E8F261-ACC4-420A-B9C1-752F82F7907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9124970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EA8FB642-6D7F-4EF3-A479-245F3F456B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47D92DD5-E8CB-43E3-A614-F00078E39B8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976B4502-5191-4BBF-9F20-CF2ADBDF92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AC2B2B-4492-423F-9812-3877E96B65CC}" type="datetimeFigureOut">
              <a:rPr lang="ko-KR" altLang="en-US" smtClean="0"/>
              <a:t>2021-05-28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486D1D9A-E734-4A51-9A05-A0EA8B745E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0B5E5462-11B5-4B1F-9D3D-1D4F00E8F8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E8F261-ACC4-420A-B9C1-752F82F7907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115052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2BE3319E-EE72-4F31-A7B9-65996F3F86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092106FA-D697-47F0-882F-18042681C7B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C2CC02BE-EA78-4103-9685-933ACA8AF7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AC2B2B-4492-423F-9812-3877E96B65CC}" type="datetimeFigureOut">
              <a:rPr lang="ko-KR" altLang="en-US" smtClean="0"/>
              <a:t>2021-05-28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27037996-D9DA-4A72-98AC-FC365883BC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9F3FFD96-A46D-4E05-82F0-8D2FFC9341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E8F261-ACC4-420A-B9C1-752F82F7907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3237996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E69B0D93-9D8E-41A7-9F8F-9660D1BCDA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8D024F44-DB3A-4F82-9A3F-6EB03E472F8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내용 개체 틀 3">
            <a:extLst>
              <a:ext uri="{FF2B5EF4-FFF2-40B4-BE49-F238E27FC236}">
                <a16:creationId xmlns:a16="http://schemas.microsoft.com/office/drawing/2014/main" id="{25F56A88-ECBB-477E-98C0-A81AA9AB00C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F2526B20-B556-4A7A-AF7B-925C1A6489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AC2B2B-4492-423F-9812-3877E96B65CC}" type="datetimeFigureOut">
              <a:rPr lang="ko-KR" altLang="en-US" smtClean="0"/>
              <a:t>2021-05-28</a:t>
            </a:fld>
            <a:endParaRPr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E95A1D81-09EB-46E3-8584-3965E5D618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BC6728DD-0672-46DE-B98C-80846C3228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E8F261-ACC4-420A-B9C1-752F82F7907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9168579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517C23CF-7947-40C9-B675-736828A8B4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FD9AD6DD-ED24-421E-8FC5-A1C86215165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4" name="내용 개체 틀 3">
            <a:extLst>
              <a:ext uri="{FF2B5EF4-FFF2-40B4-BE49-F238E27FC236}">
                <a16:creationId xmlns:a16="http://schemas.microsoft.com/office/drawing/2014/main" id="{019A49BA-AF18-4045-A164-AA703F83D58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5" name="텍스트 개체 틀 4">
            <a:extLst>
              <a:ext uri="{FF2B5EF4-FFF2-40B4-BE49-F238E27FC236}">
                <a16:creationId xmlns:a16="http://schemas.microsoft.com/office/drawing/2014/main" id="{5C10EE9E-E081-4AD3-BC0A-4C645692BA2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6" name="내용 개체 틀 5">
            <a:extLst>
              <a:ext uri="{FF2B5EF4-FFF2-40B4-BE49-F238E27FC236}">
                <a16:creationId xmlns:a16="http://schemas.microsoft.com/office/drawing/2014/main" id="{2986404A-CE94-4E38-BBCD-E5EBF15028D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7" name="날짜 개체 틀 6">
            <a:extLst>
              <a:ext uri="{FF2B5EF4-FFF2-40B4-BE49-F238E27FC236}">
                <a16:creationId xmlns:a16="http://schemas.microsoft.com/office/drawing/2014/main" id="{49872982-5BB1-4FD4-A22F-F78B876C8A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AC2B2B-4492-423F-9812-3877E96B65CC}" type="datetimeFigureOut">
              <a:rPr lang="ko-KR" altLang="en-US" smtClean="0"/>
              <a:t>2021-05-28</a:t>
            </a:fld>
            <a:endParaRPr lang="ko-KR" altLang="en-US"/>
          </a:p>
        </p:txBody>
      </p:sp>
      <p:sp>
        <p:nvSpPr>
          <p:cNvPr id="8" name="바닥글 개체 틀 7">
            <a:extLst>
              <a:ext uri="{FF2B5EF4-FFF2-40B4-BE49-F238E27FC236}">
                <a16:creationId xmlns:a16="http://schemas.microsoft.com/office/drawing/2014/main" id="{10353B46-0300-4A6E-8B9F-82D7C6AA62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>
            <a:extLst>
              <a:ext uri="{FF2B5EF4-FFF2-40B4-BE49-F238E27FC236}">
                <a16:creationId xmlns:a16="http://schemas.microsoft.com/office/drawing/2014/main" id="{86FBC7AA-938B-407F-BC29-1B8B737D30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E8F261-ACC4-420A-B9C1-752F82F7907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2487896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294BC5AC-634B-40DC-8A86-DB3081B20B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날짜 개체 틀 2">
            <a:extLst>
              <a:ext uri="{FF2B5EF4-FFF2-40B4-BE49-F238E27FC236}">
                <a16:creationId xmlns:a16="http://schemas.microsoft.com/office/drawing/2014/main" id="{887AD496-2ED0-4CF4-AD1E-FE0C09C8F2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AC2B2B-4492-423F-9812-3877E96B65CC}" type="datetimeFigureOut">
              <a:rPr lang="ko-KR" altLang="en-US" smtClean="0"/>
              <a:t>2021-05-28</a:t>
            </a:fld>
            <a:endParaRPr lang="ko-KR" altLang="en-US"/>
          </a:p>
        </p:txBody>
      </p:sp>
      <p:sp>
        <p:nvSpPr>
          <p:cNvPr id="4" name="바닥글 개체 틀 3">
            <a:extLst>
              <a:ext uri="{FF2B5EF4-FFF2-40B4-BE49-F238E27FC236}">
                <a16:creationId xmlns:a16="http://schemas.microsoft.com/office/drawing/2014/main" id="{11C32F1C-A592-447E-A852-B4531EF3E6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>
            <a:extLst>
              <a:ext uri="{FF2B5EF4-FFF2-40B4-BE49-F238E27FC236}">
                <a16:creationId xmlns:a16="http://schemas.microsoft.com/office/drawing/2014/main" id="{96A4777D-6663-43C2-B99E-BDFD180A50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E8F261-ACC4-420A-B9C1-752F82F7907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687993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>
            <a:extLst>
              <a:ext uri="{FF2B5EF4-FFF2-40B4-BE49-F238E27FC236}">
                <a16:creationId xmlns:a16="http://schemas.microsoft.com/office/drawing/2014/main" id="{36EDACBE-5647-4F52-BDE1-807590783C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AC2B2B-4492-423F-9812-3877E96B65CC}" type="datetimeFigureOut">
              <a:rPr lang="ko-KR" altLang="en-US" smtClean="0"/>
              <a:t>2021-05-28</a:t>
            </a:fld>
            <a:endParaRPr lang="ko-KR" altLang="en-US"/>
          </a:p>
        </p:txBody>
      </p:sp>
      <p:sp>
        <p:nvSpPr>
          <p:cNvPr id="3" name="바닥글 개체 틀 2">
            <a:extLst>
              <a:ext uri="{FF2B5EF4-FFF2-40B4-BE49-F238E27FC236}">
                <a16:creationId xmlns:a16="http://schemas.microsoft.com/office/drawing/2014/main" id="{1E46ED43-1F73-4D56-8FFB-65F4717A16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0452341C-D7AC-4ADF-9765-69B81831CE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E8F261-ACC4-420A-B9C1-752F82F7907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4946083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E71D575C-93B7-43C7-8CA3-D5D6B96806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4A39683B-674A-463B-B9B4-0099D879A07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E98E1376-BDCD-4BF2-86BA-1F3875E9D30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CAD6481C-F39B-4741-A664-9F8556BAA5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AC2B2B-4492-423F-9812-3877E96B65CC}" type="datetimeFigureOut">
              <a:rPr lang="ko-KR" altLang="en-US" smtClean="0"/>
              <a:t>2021-05-28</a:t>
            </a:fld>
            <a:endParaRPr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2DE1884F-0CE0-4EDE-8BF9-AC69E924FC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47E91E41-BED8-4C0D-8845-49B5A6BBB4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E8F261-ACC4-420A-B9C1-752F82F7907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505279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6924CD03-2B2B-4052-A7C9-5EA9CCE283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338BB7F5-D3C3-47F9-82BF-6801C585F5C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DD28E1D4-37C0-4E84-874C-CDB955294F6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B9B8C880-1879-4A6D-ADAD-4FD92B4CF6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AC2B2B-4492-423F-9812-3877E96B65CC}" type="datetimeFigureOut">
              <a:rPr lang="ko-KR" altLang="en-US" smtClean="0"/>
              <a:t>2021-05-28</a:t>
            </a:fld>
            <a:endParaRPr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FE393A54-1D0D-4BBE-BC6B-38FA9128CE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E5DF0FE2-38CE-4E7A-B5E7-BA95CCB6EE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E8F261-ACC4-420A-B9C1-752F82F7907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9169995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>
            <a:extLst>
              <a:ext uri="{FF2B5EF4-FFF2-40B4-BE49-F238E27FC236}">
                <a16:creationId xmlns:a16="http://schemas.microsoft.com/office/drawing/2014/main" id="{D755CD22-E334-485D-9330-4C0DEC7C7F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3EA59B69-1262-44CF-B8D1-87472C3680F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FDCFC642-64B6-47D8-8EED-586DA786452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5AC2B2B-4492-423F-9812-3877E96B65CC}" type="datetimeFigureOut">
              <a:rPr lang="ko-KR" altLang="en-US" smtClean="0"/>
              <a:t>2021-05-28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CF024A1A-2E61-45F5-8526-2A7E18C5D23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A7AB7DA0-E329-40D4-A1B0-FE3160F0154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4E8F261-ACC4-420A-B9C1-752F82F7907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022356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사각형: 둥근 모서리 5">
            <a:extLst>
              <a:ext uri="{FF2B5EF4-FFF2-40B4-BE49-F238E27FC236}">
                <a16:creationId xmlns:a16="http://schemas.microsoft.com/office/drawing/2014/main" id="{AC6C5048-57A1-44A8-BE77-4F413D340BE1}"/>
              </a:ext>
            </a:extLst>
          </p:cNvPr>
          <p:cNvSpPr/>
          <p:nvPr/>
        </p:nvSpPr>
        <p:spPr>
          <a:xfrm>
            <a:off x="508000" y="321733"/>
            <a:ext cx="3572933" cy="2370667"/>
          </a:xfrm>
          <a:prstGeom prst="roundRect">
            <a:avLst>
              <a:gd name="adj" fmla="val 3800"/>
            </a:avLst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t" anchorCtr="0"/>
          <a:lstStyle/>
          <a:p>
            <a:r>
              <a:rPr lang="en-US" altLang="ko-KR" sz="1100" dirty="0"/>
              <a:t>[Windows OS] - to – [Windows OS]</a:t>
            </a:r>
            <a:endParaRPr lang="ko-KR" altLang="en-US" sz="1100" dirty="0"/>
          </a:p>
        </p:txBody>
      </p:sp>
      <p:sp>
        <p:nvSpPr>
          <p:cNvPr id="8" name="사각형: 둥근 모서리 7">
            <a:extLst>
              <a:ext uri="{FF2B5EF4-FFF2-40B4-BE49-F238E27FC236}">
                <a16:creationId xmlns:a16="http://schemas.microsoft.com/office/drawing/2014/main" id="{1CE226B0-CFCC-4B18-B6A1-306EA422B979}"/>
              </a:ext>
            </a:extLst>
          </p:cNvPr>
          <p:cNvSpPr/>
          <p:nvPr/>
        </p:nvSpPr>
        <p:spPr>
          <a:xfrm>
            <a:off x="4200892" y="321733"/>
            <a:ext cx="3572933" cy="2370667"/>
          </a:xfrm>
          <a:prstGeom prst="roundRect">
            <a:avLst>
              <a:gd name="adj" fmla="val 3800"/>
            </a:avLst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t" anchorCtr="0"/>
          <a:lstStyle/>
          <a:p>
            <a:r>
              <a:rPr lang="en-US" altLang="ko-KR" sz="1100" dirty="0"/>
              <a:t>[Windows OS] - to – [Android]</a:t>
            </a:r>
            <a:endParaRPr lang="ko-KR" altLang="en-US" sz="1100" dirty="0"/>
          </a:p>
        </p:txBody>
      </p:sp>
      <p:sp>
        <p:nvSpPr>
          <p:cNvPr id="9" name="사각형: 둥근 모서리 8">
            <a:extLst>
              <a:ext uri="{FF2B5EF4-FFF2-40B4-BE49-F238E27FC236}">
                <a16:creationId xmlns:a16="http://schemas.microsoft.com/office/drawing/2014/main" id="{66D9DB52-EF30-4480-8EA7-82E2546366FA}"/>
              </a:ext>
            </a:extLst>
          </p:cNvPr>
          <p:cNvSpPr/>
          <p:nvPr/>
        </p:nvSpPr>
        <p:spPr>
          <a:xfrm>
            <a:off x="7893784" y="321733"/>
            <a:ext cx="3572933" cy="2370667"/>
          </a:xfrm>
          <a:prstGeom prst="roundRect">
            <a:avLst>
              <a:gd name="adj" fmla="val 3800"/>
            </a:avLst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t" anchorCtr="0"/>
          <a:lstStyle/>
          <a:p>
            <a:r>
              <a:rPr lang="en-US" altLang="ko-KR" sz="1100" dirty="0"/>
              <a:t>[Windows OS] - to – [Mac OS]</a:t>
            </a:r>
            <a:endParaRPr lang="ko-KR" altLang="en-US" sz="1100" dirty="0"/>
          </a:p>
        </p:txBody>
      </p:sp>
      <p:sp>
        <p:nvSpPr>
          <p:cNvPr id="10" name="사각형: 둥근 모서리 9">
            <a:extLst>
              <a:ext uri="{FF2B5EF4-FFF2-40B4-BE49-F238E27FC236}">
                <a16:creationId xmlns:a16="http://schemas.microsoft.com/office/drawing/2014/main" id="{D859F127-C0B3-476C-B211-22BB16CA4495}"/>
              </a:ext>
            </a:extLst>
          </p:cNvPr>
          <p:cNvSpPr/>
          <p:nvPr/>
        </p:nvSpPr>
        <p:spPr>
          <a:xfrm>
            <a:off x="507999" y="3429000"/>
            <a:ext cx="3572933" cy="2370667"/>
          </a:xfrm>
          <a:prstGeom prst="roundRect">
            <a:avLst>
              <a:gd name="adj" fmla="val 3800"/>
            </a:avLst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t" anchorCtr="0"/>
          <a:lstStyle/>
          <a:p>
            <a:r>
              <a:rPr lang="en-US" altLang="ko-KR" sz="1100" dirty="0"/>
              <a:t>[Mac OS] - to – [Mac OS]</a:t>
            </a:r>
            <a:endParaRPr lang="ko-KR" altLang="en-US" sz="1100" dirty="0"/>
          </a:p>
        </p:txBody>
      </p:sp>
      <p:sp>
        <p:nvSpPr>
          <p:cNvPr id="11" name="사각형: 둥근 모서리 10">
            <a:extLst>
              <a:ext uri="{FF2B5EF4-FFF2-40B4-BE49-F238E27FC236}">
                <a16:creationId xmlns:a16="http://schemas.microsoft.com/office/drawing/2014/main" id="{29549FA2-196F-4634-9F3D-F8DDCEBB402E}"/>
              </a:ext>
            </a:extLst>
          </p:cNvPr>
          <p:cNvSpPr/>
          <p:nvPr/>
        </p:nvSpPr>
        <p:spPr>
          <a:xfrm>
            <a:off x="4200891" y="3428999"/>
            <a:ext cx="3572933" cy="2370667"/>
          </a:xfrm>
          <a:prstGeom prst="roundRect">
            <a:avLst>
              <a:gd name="adj" fmla="val 3800"/>
            </a:avLst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t" anchorCtr="0"/>
          <a:lstStyle/>
          <a:p>
            <a:r>
              <a:rPr lang="en-US" altLang="ko-KR" sz="1100" dirty="0"/>
              <a:t>[Mac OS] - to – [Android]</a:t>
            </a:r>
            <a:endParaRPr lang="ko-KR" altLang="en-US" sz="1100" dirty="0"/>
          </a:p>
        </p:txBody>
      </p:sp>
      <p:sp>
        <p:nvSpPr>
          <p:cNvPr id="12" name="사각형: 둥근 모서리 11">
            <a:extLst>
              <a:ext uri="{FF2B5EF4-FFF2-40B4-BE49-F238E27FC236}">
                <a16:creationId xmlns:a16="http://schemas.microsoft.com/office/drawing/2014/main" id="{8B2D7F83-5938-49EA-9499-FDA8AF78562E}"/>
              </a:ext>
            </a:extLst>
          </p:cNvPr>
          <p:cNvSpPr/>
          <p:nvPr/>
        </p:nvSpPr>
        <p:spPr>
          <a:xfrm>
            <a:off x="7893784" y="3428999"/>
            <a:ext cx="3572933" cy="2370667"/>
          </a:xfrm>
          <a:prstGeom prst="roundRect">
            <a:avLst>
              <a:gd name="adj" fmla="val 3800"/>
            </a:avLst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t" anchorCtr="0"/>
          <a:lstStyle/>
          <a:p>
            <a:r>
              <a:rPr lang="en-US" altLang="ko-KR" sz="1100" dirty="0"/>
              <a:t>[Mac OS] - to – [Windows OS]</a:t>
            </a:r>
            <a:endParaRPr lang="ko-KR" altLang="en-US" sz="1100" dirty="0"/>
          </a:p>
        </p:txBody>
      </p:sp>
      <p:pic>
        <p:nvPicPr>
          <p:cNvPr id="5" name="그림 4" descr="텍스트, 컴퓨터이(가) 표시된 사진&#10;&#10;자동 생성된 설명">
            <a:extLst>
              <a:ext uri="{FF2B5EF4-FFF2-40B4-BE49-F238E27FC236}">
                <a16:creationId xmlns:a16="http://schemas.microsoft.com/office/drawing/2014/main" id="{803CCE05-1B70-415A-A570-7AD34C13DD8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074" b="39135"/>
          <a:stretch/>
        </p:blipFill>
        <p:spPr>
          <a:xfrm>
            <a:off x="4298623" y="679288"/>
            <a:ext cx="3377468" cy="1948656"/>
          </a:xfrm>
          <a:prstGeom prst="rect">
            <a:avLst/>
          </a:prstGeom>
        </p:spPr>
      </p:pic>
      <p:pic>
        <p:nvPicPr>
          <p:cNvPr id="14" name="그림 13" descr="텍스트이(가) 표시된 사진&#10;&#10;자동 생성된 설명">
            <a:extLst>
              <a:ext uri="{FF2B5EF4-FFF2-40B4-BE49-F238E27FC236}">
                <a16:creationId xmlns:a16="http://schemas.microsoft.com/office/drawing/2014/main" id="{C65E592C-AF4A-4C33-B72A-78C56B39AD9A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3375"/>
          <a:stretch/>
        </p:blipFill>
        <p:spPr>
          <a:xfrm>
            <a:off x="609783" y="726854"/>
            <a:ext cx="3389878" cy="1901090"/>
          </a:xfrm>
          <a:prstGeom prst="rect">
            <a:avLst/>
          </a:prstGeom>
        </p:spPr>
      </p:pic>
      <p:pic>
        <p:nvPicPr>
          <p:cNvPr id="16" name="그림 15">
            <a:extLst>
              <a:ext uri="{FF2B5EF4-FFF2-40B4-BE49-F238E27FC236}">
                <a16:creationId xmlns:a16="http://schemas.microsoft.com/office/drawing/2014/main" id="{E5B937F7-CFC6-41C9-B6AB-AFAD7DFA963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82612" y="684921"/>
            <a:ext cx="3396587" cy="1937390"/>
          </a:xfrm>
          <a:prstGeom prst="rect">
            <a:avLst/>
          </a:prstGeom>
        </p:spPr>
      </p:pic>
      <p:pic>
        <p:nvPicPr>
          <p:cNvPr id="1026" name="Picture 2">
            <a:extLst>
              <a:ext uri="{FF2B5EF4-FFF2-40B4-BE49-F238E27FC236}">
                <a16:creationId xmlns:a16="http://schemas.microsoft.com/office/drawing/2014/main" id="{AF6333E5-3B3E-49A1-A120-1D8F58C41BB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138"/>
          <a:stretch/>
        </p:blipFill>
        <p:spPr bwMode="auto">
          <a:xfrm>
            <a:off x="4298622" y="3742794"/>
            <a:ext cx="3374801" cy="19722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>
            <a:extLst>
              <a:ext uri="{FF2B5EF4-FFF2-40B4-BE49-F238E27FC236}">
                <a16:creationId xmlns:a16="http://schemas.microsoft.com/office/drawing/2014/main" id="{0E4C29F1-2416-4099-A363-B961A15C150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114"/>
          <a:stretch/>
        </p:blipFill>
        <p:spPr bwMode="auto">
          <a:xfrm>
            <a:off x="7982612" y="3742794"/>
            <a:ext cx="3396587" cy="19722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>
            <a:extLst>
              <a:ext uri="{FF2B5EF4-FFF2-40B4-BE49-F238E27FC236}">
                <a16:creationId xmlns:a16="http://schemas.microsoft.com/office/drawing/2014/main" id="{074828A6-426E-42A5-A743-0962096EA90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160"/>
          <a:stretch/>
        </p:blipFill>
        <p:spPr bwMode="auto">
          <a:xfrm>
            <a:off x="609783" y="3742794"/>
            <a:ext cx="3389878" cy="19739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9834485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</TotalTime>
  <Words>64</Words>
  <Application>Microsoft Office PowerPoint</Application>
  <PresentationFormat>와이드스크린</PresentationFormat>
  <Paragraphs>6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2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4" baseType="lpstr">
      <vt:lpstr>맑은 고딕</vt:lpstr>
      <vt:lpstr>Arial</vt:lpstr>
      <vt:lpstr>Office 테마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최민석</dc:creator>
  <cp:lastModifiedBy>최민석</cp:lastModifiedBy>
  <cp:revision>1</cp:revision>
  <dcterms:created xsi:type="dcterms:W3CDTF">2021-05-28T02:18:13Z</dcterms:created>
  <dcterms:modified xsi:type="dcterms:W3CDTF">2021-05-28T02:26:52Z</dcterms:modified>
</cp:coreProperties>
</file>