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1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F3F16C-79C0-4C71-8394-3750EDA936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1FAB1FD-508D-408E-A7E4-5D24907CF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B12D70F-E999-42A9-9281-CB7A9FA0D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2179AD0-8B0C-4929-B86B-8229BEE38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C48D4A-D4A2-4590-9B48-9A6101B0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1410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CAA5CA-E296-47EE-AB01-807157065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18A6B27-0EB8-4046-8102-C015C09E1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C9E8FB1-0898-428B-B5F8-C788FF0C5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71FDBB-181D-48D8-AB65-37F825EA7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61C60B9-5CCF-49F4-A646-CE2BC22F1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095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EB26F12-AB14-43E3-9E0C-255F6D7003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4C1486F-F0B2-4B89-B50B-DAE63A3D62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1F813B4-49AC-4CB7-A2D8-9657DF772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D543439-3A92-471B-A3EC-184B863C6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67EB76A-21B5-45D3-96F4-630E9578D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848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909C8E-7CB5-4142-B190-C41D60D3C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59021C2-EAEA-490F-A287-D36B87515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EDBD0E0-D6E3-4530-BFD1-D43F45AC3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D06893-66BE-427C-A1E2-6F4FF9E71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FEA724-B31B-4B60-A4AC-9B863B0EF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981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CE27BD-8C40-470D-9CF3-06E7C6CC8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E5D776D-4393-4D38-ABF0-C40EECFC7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75B69B7-85E2-4BA8-911C-EF78F2BC8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333F037-C4E8-4803-9403-223F0F092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17086E5-9228-44A1-81DF-BF189C878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369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B8920A-F025-4A1C-B2FD-D2FFDBABF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3F72E2C-6B6E-464B-9878-F6313E3F85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684E05-1300-4BE9-BF8C-5183E05FF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864A89C-C109-46E3-86A4-4D0A725A6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7039EBB-1774-41B7-9332-85B2FC76A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3BBABF5-CA14-4B8A-AFF1-9664A9B0D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5675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32F0AD-2BA5-4567-ACB6-C53EF2C88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F4B985-03C0-49F9-9FCD-FF8397736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4F4E6EB-80E0-4861-8025-EFD348AB3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99C90B4-8DD2-4D46-A548-4E8B876DAB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E6C1D0B-1FAC-4D88-B8A5-98BE224EDA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F9DF50B-9100-4832-9783-360979C0D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BA3AFFD-B0F2-4639-8CD1-21BDEECC4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B4A48D8-7046-402D-8908-37676A1D3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815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37B870-44E6-407A-ACFA-E4D2620C0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F6E08CB-239F-44FE-B224-3A7EF9C69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5C37808-594F-4CBE-89F8-49E6D174B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716C99F-8B54-4CE1-8373-7062DD1A2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028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8CB479D-3CB2-4696-9D37-8187D468D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1C2593A-1127-4DF5-813A-23200676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35B01A2-64BD-4F50-8EE1-E48A2227C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134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386254-ADDA-4D73-B860-0B049E25A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977EB07-4F0D-4F2E-9451-0F649D1EA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A06570B-6E6A-4DDF-BFB4-B5F8C389C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784B38F-651D-4BA2-8A9E-B19F993E1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D459AA0-FE6C-4BD0-A577-E890FED8A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FAEB66B-6937-4BFC-B1F2-3DBDC5D33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506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DE2BA1-DAA2-4F5D-A3B8-01BD18C41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798CCF-3D9F-4169-A2C7-87E235BCAC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2E252E9-87C6-4D82-8E28-398BBAE93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3259927-ED82-4872-AB2F-4EDE42D25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BD586D8-4E3F-4FC2-89A4-FAB54DB1E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46A4D5E-52D0-4EBF-BEF0-EA7FC8CD4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745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446F4A2-BCAD-471A-AD57-DA7BA6A9D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3D1BFD8-5FA8-48E6-92D1-680CA8B50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637C45-4109-4354-AEE4-6387F8871B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3D079-C86E-4C99-A515-9666D61A2480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0DDA9E7-E81F-40B0-B93B-E7DCBC198E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00353C-AC21-4004-A2C2-152218AE7C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FBBB3-AC0C-4B81-99CC-066402D791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969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2BA5FEC5-F816-4178-9A1E-51FF531BCBD3}"/>
              </a:ext>
            </a:extLst>
          </p:cNvPr>
          <p:cNvSpPr/>
          <p:nvPr/>
        </p:nvSpPr>
        <p:spPr>
          <a:xfrm>
            <a:off x="3624470" y="119270"/>
            <a:ext cx="3995530" cy="32586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네트웍 구성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389D0A-C5A2-4E98-9C88-BD06CACDF909}"/>
              </a:ext>
            </a:extLst>
          </p:cNvPr>
          <p:cNvSpPr txBox="1"/>
          <p:nvPr/>
        </p:nvSpPr>
        <p:spPr>
          <a:xfrm>
            <a:off x="1199322" y="1110224"/>
            <a:ext cx="7726017" cy="4257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400" dirty="0"/>
              <a:t>네트웍 구성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    - 6</a:t>
            </a:r>
            <a:r>
              <a:rPr lang="ko-KR" altLang="en-US" sz="1200" dirty="0"/>
              <a:t>층 </a:t>
            </a:r>
            <a:r>
              <a:rPr lang="ko-KR" altLang="en-US" sz="1200" dirty="0" err="1"/>
              <a:t>스위허브로</a:t>
            </a:r>
            <a:r>
              <a:rPr lang="ko-KR" altLang="en-US" sz="1200" dirty="0"/>
              <a:t> </a:t>
            </a:r>
            <a:r>
              <a:rPr lang="en-US" altLang="ko-KR" sz="1200" dirty="0"/>
              <a:t>KT</a:t>
            </a:r>
            <a:r>
              <a:rPr lang="ko-KR" altLang="en-US" sz="1200" dirty="0"/>
              <a:t>기가인터넷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    - </a:t>
            </a:r>
            <a:r>
              <a:rPr lang="ko-KR" altLang="en-US" sz="1200" dirty="0" err="1"/>
              <a:t>스위허브에</a:t>
            </a:r>
            <a:r>
              <a:rPr lang="ko-KR" altLang="en-US" sz="1200" dirty="0"/>
              <a:t> 다수의 공유기 유선 연결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    * </a:t>
            </a:r>
            <a:r>
              <a:rPr lang="ko-KR" altLang="en-US" sz="1200" dirty="0"/>
              <a:t>첨부 도면 참조</a:t>
            </a:r>
            <a:r>
              <a:rPr lang="en-US" altLang="ko-KR" sz="1200" dirty="0"/>
              <a:t> </a:t>
            </a:r>
          </a:p>
          <a:p>
            <a:pPr>
              <a:lnSpc>
                <a:spcPct val="150000"/>
              </a:lnSpc>
            </a:pP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2. </a:t>
            </a:r>
            <a:r>
              <a:rPr lang="ko-KR" altLang="en-US" sz="1200" dirty="0"/>
              <a:t>현재 상황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  1) </a:t>
            </a:r>
            <a:r>
              <a:rPr lang="ko-KR" altLang="en-US" sz="1200" dirty="0"/>
              <a:t>현재 유선으로는 </a:t>
            </a:r>
            <a:r>
              <a:rPr lang="en-US" altLang="ko-KR" sz="1200" dirty="0"/>
              <a:t>7</a:t>
            </a:r>
            <a:r>
              <a:rPr lang="ko-KR" altLang="en-US" sz="1200" dirty="0"/>
              <a:t>층 데스크탑에 공유 디렉토리 설정하여 </a:t>
            </a:r>
            <a:r>
              <a:rPr lang="en-US" altLang="ko-KR" sz="1200" dirty="0"/>
              <a:t>6,7</a:t>
            </a:r>
            <a:r>
              <a:rPr lang="ko-KR" altLang="en-US" sz="1200" dirty="0"/>
              <a:t>층 사용 중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      (</a:t>
            </a:r>
            <a:r>
              <a:rPr lang="ko-KR" altLang="en-US" sz="1200" dirty="0"/>
              <a:t>프린터 포함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   2) </a:t>
            </a:r>
            <a:r>
              <a:rPr lang="ko-KR" altLang="en-US" sz="1200" dirty="0"/>
              <a:t>공유기 </a:t>
            </a:r>
            <a:r>
              <a:rPr lang="en-US" altLang="ko-KR" sz="1200" dirty="0" err="1"/>
              <a:t>WiFi</a:t>
            </a:r>
            <a:r>
              <a:rPr lang="ko-KR" altLang="en-US" sz="1200" dirty="0"/>
              <a:t>를 통한 공유 디렉토리가 설정되지 않아서</a:t>
            </a:r>
            <a:r>
              <a:rPr lang="en-US" altLang="ko-KR" sz="1200" dirty="0"/>
              <a:t>, </a:t>
            </a:r>
            <a:r>
              <a:rPr lang="ko-KR" altLang="en-US" sz="1200" dirty="0"/>
              <a:t>노트북 사용에 어려움을 </a:t>
            </a:r>
            <a:r>
              <a:rPr lang="ko-KR" altLang="en-US" sz="1200" dirty="0" err="1"/>
              <a:t>격고</a:t>
            </a:r>
            <a:r>
              <a:rPr lang="ko-KR" altLang="en-US" sz="1200" dirty="0"/>
              <a:t> 있음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3. </a:t>
            </a:r>
            <a:r>
              <a:rPr lang="ko-KR" altLang="en-US" sz="1200" dirty="0"/>
              <a:t>질의 사항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  1) </a:t>
            </a:r>
            <a:r>
              <a:rPr lang="ko-KR" altLang="en-US" sz="1200" dirty="0"/>
              <a:t>무선으로 </a:t>
            </a:r>
            <a:r>
              <a:rPr lang="en-US" altLang="ko-KR" sz="1200" dirty="0"/>
              <a:t>6, 7</a:t>
            </a:r>
            <a:r>
              <a:rPr lang="ko-KR" altLang="en-US" sz="1200" dirty="0"/>
              <a:t>층 데스크탑과 노트북 그리고 프린터</a:t>
            </a:r>
            <a:r>
              <a:rPr lang="en-US" altLang="ko-KR" sz="1200" dirty="0"/>
              <a:t>(</a:t>
            </a:r>
            <a:r>
              <a:rPr lang="ko-KR" altLang="en-US" sz="1200" dirty="0"/>
              <a:t>유선으로</a:t>
            </a:r>
            <a:r>
              <a:rPr lang="en-US" altLang="ko-KR" sz="1200" dirty="0"/>
              <a:t>)</a:t>
            </a:r>
            <a:r>
              <a:rPr lang="ko-KR" altLang="en-US" sz="1200" dirty="0"/>
              <a:t>를 공유하는 방법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  2) 1)</a:t>
            </a:r>
            <a:r>
              <a:rPr lang="ko-KR" altLang="en-US" sz="1200" dirty="0"/>
              <a:t>번이 어려우면 어떻게 사용하는게 최선인지 조언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  </a:t>
            </a:r>
            <a:r>
              <a:rPr lang="ko-KR" altLang="en-US" sz="1200" dirty="0"/>
              <a:t>을 부탁합니다</a:t>
            </a:r>
            <a:r>
              <a:rPr lang="en-US" altLang="ko-KR" sz="1200" dirty="0"/>
              <a:t>.</a:t>
            </a:r>
            <a:r>
              <a:rPr lang="ko-KR" altLang="en-US" sz="1200" dirty="0"/>
              <a:t>  </a:t>
            </a:r>
            <a:r>
              <a:rPr lang="en-US" altLang="ko-KR" sz="1200" dirty="0"/>
              <a:t> </a:t>
            </a:r>
            <a:endParaRPr lang="ko-KR" altLang="en-US" sz="1200" dirty="0"/>
          </a:p>
          <a:p>
            <a:pPr>
              <a:lnSpc>
                <a:spcPct val="150000"/>
              </a:lnSpc>
            </a:pP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00989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9910E60-5CD8-45B1-83F2-79B78CD84A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945"/>
          <a:stretch/>
        </p:blipFill>
        <p:spPr>
          <a:xfrm>
            <a:off x="605896" y="777610"/>
            <a:ext cx="3936511" cy="197972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A19EE42-63AD-446F-B953-CB09ACC768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693" b="18317"/>
          <a:stretch/>
        </p:blipFill>
        <p:spPr>
          <a:xfrm>
            <a:off x="2203000" y="4293574"/>
            <a:ext cx="2182569" cy="136746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6847CFF-B200-4312-AB51-21F93C44A6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702" b="10809"/>
          <a:stretch/>
        </p:blipFill>
        <p:spPr>
          <a:xfrm>
            <a:off x="5487848" y="4326352"/>
            <a:ext cx="1573817" cy="129029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C211211-F0D8-4651-94AF-3CE2DB82DA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702" b="10809"/>
          <a:stretch/>
        </p:blipFill>
        <p:spPr>
          <a:xfrm>
            <a:off x="5841516" y="797782"/>
            <a:ext cx="1515115" cy="1242166"/>
          </a:xfrm>
          <a:prstGeom prst="rect">
            <a:avLst/>
          </a:prstGeom>
        </p:spPr>
      </p:pic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2EEBA86F-2D9E-40D1-A47D-59704AE634DF}"/>
              </a:ext>
            </a:extLst>
          </p:cNvPr>
          <p:cNvCxnSpPr>
            <a:cxnSpLocks/>
          </p:cNvCxnSpPr>
          <p:nvPr/>
        </p:nvCxnSpPr>
        <p:spPr>
          <a:xfrm>
            <a:off x="4464023" y="1460791"/>
            <a:ext cx="1347497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그림 20">
            <a:extLst>
              <a:ext uri="{FF2B5EF4-FFF2-40B4-BE49-F238E27FC236}">
                <a16:creationId xmlns:a16="http://schemas.microsoft.com/office/drawing/2014/main" id="{4354E7AF-3732-4B3F-9E78-B781A049AE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696942" y="4697480"/>
            <a:ext cx="741655" cy="74165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B65CB61-EBDF-4CC3-A84C-CDD1972387BE}"/>
              </a:ext>
            </a:extLst>
          </p:cNvPr>
          <p:cNvSpPr txBox="1"/>
          <p:nvPr/>
        </p:nvSpPr>
        <p:spPr>
          <a:xfrm>
            <a:off x="8758423" y="770960"/>
            <a:ext cx="94991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노트북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AC1F18-CB07-4E69-965E-945D2026F1BC}"/>
              </a:ext>
            </a:extLst>
          </p:cNvPr>
          <p:cNvSpPr txBox="1"/>
          <p:nvPr/>
        </p:nvSpPr>
        <p:spPr>
          <a:xfrm>
            <a:off x="8812508" y="1679730"/>
            <a:ext cx="94991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노트북</a:t>
            </a: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B977F5E2-A861-4914-9A9D-FC56D237FA2C}"/>
              </a:ext>
            </a:extLst>
          </p:cNvPr>
          <p:cNvCxnSpPr>
            <a:cxnSpLocks/>
            <a:stCxn id="5" idx="3"/>
            <a:endCxn id="8" idx="1"/>
          </p:cNvCxnSpPr>
          <p:nvPr/>
        </p:nvCxnSpPr>
        <p:spPr>
          <a:xfrm flipV="1">
            <a:off x="4385569" y="4971499"/>
            <a:ext cx="1102279" cy="5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8822D6A6-6DC7-4579-85BC-02197DA7B395}"/>
              </a:ext>
            </a:extLst>
          </p:cNvPr>
          <p:cNvSpPr txBox="1"/>
          <p:nvPr/>
        </p:nvSpPr>
        <p:spPr>
          <a:xfrm>
            <a:off x="2822349" y="6305856"/>
            <a:ext cx="94991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노트북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B83AA3D-E541-4202-9DDC-ED85A7D17DA8}"/>
              </a:ext>
            </a:extLst>
          </p:cNvPr>
          <p:cNvSpPr txBox="1"/>
          <p:nvPr/>
        </p:nvSpPr>
        <p:spPr>
          <a:xfrm>
            <a:off x="4385569" y="6305856"/>
            <a:ext cx="94991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노트북</a:t>
            </a:r>
          </a:p>
        </p:txBody>
      </p: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5DD7EC50-C020-4526-8131-D62D1C0F185F}"/>
              </a:ext>
            </a:extLst>
          </p:cNvPr>
          <p:cNvCxnSpPr>
            <a:cxnSpLocks/>
          </p:cNvCxnSpPr>
          <p:nvPr/>
        </p:nvCxnSpPr>
        <p:spPr>
          <a:xfrm>
            <a:off x="0" y="4118023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연결선: 꺾임 37">
            <a:extLst>
              <a:ext uri="{FF2B5EF4-FFF2-40B4-BE49-F238E27FC236}">
                <a16:creationId xmlns:a16="http://schemas.microsoft.com/office/drawing/2014/main" id="{F6EF8F3D-C294-4387-903A-0E0083BA05AF}"/>
              </a:ext>
            </a:extLst>
          </p:cNvPr>
          <p:cNvCxnSpPr>
            <a:cxnSpLocks/>
            <a:endCxn id="32" idx="0"/>
          </p:cNvCxnSpPr>
          <p:nvPr/>
        </p:nvCxnSpPr>
        <p:spPr>
          <a:xfrm rot="16200000" flipH="1">
            <a:off x="2880166" y="5888717"/>
            <a:ext cx="831258" cy="302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연결선: 꺾임 39">
            <a:extLst>
              <a:ext uri="{FF2B5EF4-FFF2-40B4-BE49-F238E27FC236}">
                <a16:creationId xmlns:a16="http://schemas.microsoft.com/office/drawing/2014/main" id="{AD45BD32-E61E-494A-A76B-04A1E52E2418}"/>
              </a:ext>
            </a:extLst>
          </p:cNvPr>
          <p:cNvCxnSpPr>
            <a:cxnSpLocks/>
            <a:endCxn id="33" idx="0"/>
          </p:cNvCxnSpPr>
          <p:nvPr/>
        </p:nvCxnSpPr>
        <p:spPr>
          <a:xfrm rot="16200000" flipH="1">
            <a:off x="3661776" y="5107107"/>
            <a:ext cx="831258" cy="156624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그림 41">
            <a:extLst>
              <a:ext uri="{FF2B5EF4-FFF2-40B4-BE49-F238E27FC236}">
                <a16:creationId xmlns:a16="http://schemas.microsoft.com/office/drawing/2014/main" id="{583A08B6-445C-4866-9BB0-32023C812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530851" y="1089964"/>
            <a:ext cx="741655" cy="741655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EEE03DE5-7E0C-4D48-9CD8-C80910E1F8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3875" y="4539055"/>
            <a:ext cx="981541" cy="159729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AB734F80-4CB4-40DD-A7C8-D7FB20089904}"/>
              </a:ext>
            </a:extLst>
          </p:cNvPr>
          <p:cNvSpPr txBox="1"/>
          <p:nvPr/>
        </p:nvSpPr>
        <p:spPr>
          <a:xfrm>
            <a:off x="484460" y="6035958"/>
            <a:ext cx="1876877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highlight>
                  <a:srgbClr val="FF0000"/>
                </a:highlight>
              </a:rPr>
              <a:t>데스크탑</a:t>
            </a:r>
            <a:endParaRPr lang="en-US" altLang="ko-KR" dirty="0">
              <a:highlight>
                <a:srgbClr val="FF0000"/>
              </a:highlight>
            </a:endParaRPr>
          </a:p>
          <a:p>
            <a:pPr algn="ctr"/>
            <a:r>
              <a:rPr lang="ko-KR" altLang="en-US" dirty="0">
                <a:highlight>
                  <a:srgbClr val="FF0000"/>
                </a:highlight>
              </a:rPr>
              <a:t>공유 디렉토리</a:t>
            </a:r>
          </a:p>
        </p:txBody>
      </p: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9FFDF9F0-1D6A-4C07-A5C2-702FC3179FBD}"/>
              </a:ext>
            </a:extLst>
          </p:cNvPr>
          <p:cNvCxnSpPr>
            <a:cxnSpLocks/>
            <a:stCxn id="5" idx="2"/>
            <a:endCxn id="46" idx="0"/>
          </p:cNvCxnSpPr>
          <p:nvPr/>
        </p:nvCxnSpPr>
        <p:spPr>
          <a:xfrm rot="5400000">
            <a:off x="2171131" y="4912803"/>
            <a:ext cx="374923" cy="187138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25C81499-13C4-4A41-8622-9569C4053985}"/>
              </a:ext>
            </a:extLst>
          </p:cNvPr>
          <p:cNvSpPr/>
          <p:nvPr/>
        </p:nvSpPr>
        <p:spPr>
          <a:xfrm>
            <a:off x="10449018" y="1599873"/>
            <a:ext cx="1216241" cy="74163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  <a:r>
              <a:rPr lang="ko-KR" alt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층</a:t>
            </a: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79F24FFF-4085-4C2E-AFCE-4D0AE021B79F}"/>
              </a:ext>
            </a:extLst>
          </p:cNvPr>
          <p:cNvSpPr/>
          <p:nvPr/>
        </p:nvSpPr>
        <p:spPr>
          <a:xfrm>
            <a:off x="10450807" y="4929134"/>
            <a:ext cx="1216241" cy="74163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  <a:r>
              <a:rPr lang="ko-KR" alt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FFE8B96-BC35-4EDD-BE39-3D88A4347867}"/>
              </a:ext>
            </a:extLst>
          </p:cNvPr>
          <p:cNvSpPr txBox="1"/>
          <p:nvPr/>
        </p:nvSpPr>
        <p:spPr>
          <a:xfrm>
            <a:off x="8812508" y="3019725"/>
            <a:ext cx="94991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프린터</a:t>
            </a: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9582FDC6-9991-4F75-B660-360FB6B093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702" b="10809"/>
          <a:stretch/>
        </p:blipFill>
        <p:spPr>
          <a:xfrm>
            <a:off x="5949896" y="2296401"/>
            <a:ext cx="1485119" cy="1242166"/>
          </a:xfrm>
          <a:prstGeom prst="rect">
            <a:avLst/>
          </a:prstGeom>
        </p:spPr>
      </p:pic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83DEC073-464B-4F72-9843-A29476D1F028}"/>
              </a:ext>
            </a:extLst>
          </p:cNvPr>
          <p:cNvCxnSpPr>
            <a:cxnSpLocks/>
          </p:cNvCxnSpPr>
          <p:nvPr/>
        </p:nvCxnSpPr>
        <p:spPr>
          <a:xfrm>
            <a:off x="4542407" y="2570500"/>
            <a:ext cx="1347497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83E6E4E9-AC0F-4FB9-850F-3EF62EA7EC98}"/>
              </a:ext>
            </a:extLst>
          </p:cNvPr>
          <p:cNvCxnSpPr>
            <a:cxnSpLocks/>
            <a:endCxn id="5" idx="0"/>
          </p:cNvCxnSpPr>
          <p:nvPr/>
        </p:nvCxnSpPr>
        <p:spPr>
          <a:xfrm rot="10800000" flipV="1">
            <a:off x="3294286" y="3254622"/>
            <a:ext cx="2655611" cy="103895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연결선 68">
            <a:extLst>
              <a:ext uri="{FF2B5EF4-FFF2-40B4-BE49-F238E27FC236}">
                <a16:creationId xmlns:a16="http://schemas.microsoft.com/office/drawing/2014/main" id="{C2ACD79D-4ABA-444C-9DDD-4CB393DE5B07}"/>
              </a:ext>
            </a:extLst>
          </p:cNvPr>
          <p:cNvCxnSpPr>
            <a:cxnSpLocks/>
            <a:endCxn id="53" idx="1"/>
          </p:cNvCxnSpPr>
          <p:nvPr/>
        </p:nvCxnSpPr>
        <p:spPr>
          <a:xfrm>
            <a:off x="7495007" y="3192311"/>
            <a:ext cx="1317501" cy="12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2BA5FEC5-F816-4178-9A1E-51FF531BCBD3}"/>
              </a:ext>
            </a:extLst>
          </p:cNvPr>
          <p:cNvSpPr/>
          <p:nvPr/>
        </p:nvSpPr>
        <p:spPr>
          <a:xfrm>
            <a:off x="3624470" y="119270"/>
            <a:ext cx="3995530" cy="32586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네트웍 구성</a:t>
            </a:r>
          </a:p>
        </p:txBody>
      </p:sp>
    </p:spTree>
    <p:extLst>
      <p:ext uri="{BB962C8B-B14F-4D97-AF65-F5344CB8AC3E}">
        <p14:creationId xmlns:p14="http://schemas.microsoft.com/office/powerpoint/2010/main" val="3358030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115</Words>
  <Application>Microsoft Office PowerPoint</Application>
  <PresentationFormat>와이드스크린</PresentationFormat>
  <Paragraphs>25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Sooryeol Kim</dc:creator>
  <cp:lastModifiedBy>Sooryeol Kim</cp:lastModifiedBy>
  <cp:revision>7</cp:revision>
  <dcterms:created xsi:type="dcterms:W3CDTF">2021-09-29T01:56:53Z</dcterms:created>
  <dcterms:modified xsi:type="dcterms:W3CDTF">2021-09-29T03:10:36Z</dcterms:modified>
</cp:coreProperties>
</file>