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100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A6325E9-01F0-F03F-1ECD-45FCA077CA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9089B56-92A7-F8D8-59BD-AD835B7C35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DF5E092-73C3-F7FF-ABED-807CE9E0A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E50C5-0241-467E-9113-7F0476948C5A}" type="datetimeFigureOut">
              <a:rPr lang="ko-KR" altLang="en-US" smtClean="0"/>
              <a:t>2024-11-12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03AA117-78B4-44ED-C860-E4066B196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0DE042D-9FB5-466F-5C24-68C3E4289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8926-6E03-4920-B18C-5E6BB940E3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6573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87A66F9-DC4E-0FC9-94D1-024AB052B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79D2BD6-B939-CB44-B6B6-5B72605778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1DB6072-3D5C-FBA8-EB9D-A475BAE88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E50C5-0241-467E-9113-7F0476948C5A}" type="datetimeFigureOut">
              <a:rPr lang="ko-KR" altLang="en-US" smtClean="0"/>
              <a:t>2024-11-12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D9D6FA5-6A9C-9981-2C3D-2EC51B2A0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BB00D3A-5FE5-DD0F-CFD3-ED082EB78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8926-6E03-4920-B18C-5E6BB940E3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9215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86ED543D-5ED5-75E6-5419-D21CC141D8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ED8284F-B656-741E-150D-492112D770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ECA0108-E58F-E952-6474-AF03369E1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E50C5-0241-467E-9113-7F0476948C5A}" type="datetimeFigureOut">
              <a:rPr lang="ko-KR" altLang="en-US" smtClean="0"/>
              <a:t>2024-11-12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5356221-AD4A-334A-9AB6-B8F2F08F8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A848B44-F0C1-69ED-BCB5-5237FBD76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8926-6E03-4920-B18C-5E6BB940E3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8907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69DD06C-7E9A-8E64-E55E-59C9B9C36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D4D634E-47D8-6551-70D1-7F3610D10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C0A7A27-E60E-5257-655B-EDD84764B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E50C5-0241-467E-9113-7F0476948C5A}" type="datetimeFigureOut">
              <a:rPr lang="ko-KR" altLang="en-US" smtClean="0"/>
              <a:t>2024-11-12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E9306D7-7791-474E-AE3F-6B5F0FF28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96F6DAC-CE93-7089-5D87-0232D4F6B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8926-6E03-4920-B18C-5E6BB940E3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6952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231632E-04BE-8037-B3BC-D61B14CDE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1B6725A-ED4D-DECB-E751-5A67194C62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589DA74-8A6F-C563-08D4-74A3BC78D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E50C5-0241-467E-9113-7F0476948C5A}" type="datetimeFigureOut">
              <a:rPr lang="ko-KR" altLang="en-US" smtClean="0"/>
              <a:t>2024-11-12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BC14E6A-46E2-6CE9-25A9-818E90049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8DDF4B4-9D38-3BB6-42E3-D57F2ADFA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8926-6E03-4920-B18C-5E6BB940E3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5771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74E9ED1-9300-D13D-E38F-5463FC383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B4B837D-F092-3822-C537-AC8CDBC282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758E573-945A-0C91-B3AC-976F7BE352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972AFA0-37FC-832D-93EC-95B41D20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E50C5-0241-467E-9113-7F0476948C5A}" type="datetimeFigureOut">
              <a:rPr lang="ko-KR" altLang="en-US" smtClean="0"/>
              <a:t>2024-11-12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1368315-E1AA-4DEE-A6CC-CEC866C52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40C068C-06F1-2B5D-F5E2-ECEA7A8A2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8926-6E03-4920-B18C-5E6BB940E3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6092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142EB8-8016-307D-9F24-FCF99FFB0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4095C16-EB7B-51CC-1E84-B1D8CBCA2F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6F03E88-06FE-AD22-2D79-0BEF7CB5D3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94E6BB73-6DD5-245F-8C63-7E3896FDDF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5250DA81-5B1D-E873-1FA2-7F991529C8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BF7D4DF-59B5-3615-464C-F0F0F6206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E50C5-0241-467E-9113-7F0476948C5A}" type="datetimeFigureOut">
              <a:rPr lang="ko-KR" altLang="en-US" smtClean="0"/>
              <a:t>2024-11-12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19CF73EF-07F2-E505-57F2-B8804D57A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12D8E352-72E6-7260-3F5E-C89668D5C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8926-6E03-4920-B18C-5E6BB940E3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9490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324E379-F83E-9ECF-7236-0B865F76F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D7D42E1A-3B95-E684-1AD2-9196FA466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E50C5-0241-467E-9113-7F0476948C5A}" type="datetimeFigureOut">
              <a:rPr lang="ko-KR" altLang="en-US" smtClean="0"/>
              <a:t>2024-11-12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C100B31-0C3E-B527-7F53-57D6B1CAF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83ECF5C-BE26-3B9B-1B71-F005B841D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8926-6E03-4920-B18C-5E6BB940E3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7411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3865D9DD-B437-CC48-68FD-932733861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E50C5-0241-467E-9113-7F0476948C5A}" type="datetimeFigureOut">
              <a:rPr lang="ko-KR" altLang="en-US" smtClean="0"/>
              <a:t>2024-11-12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5C62EDF-7086-74A5-B464-1791F9A48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31D8E5-984A-693E-828D-AFD7B1ABD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8926-6E03-4920-B18C-5E6BB940E3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1661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3DF2A18-25FA-E8DC-33AF-C419CBDB6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79F87EE-A6F7-4741-79B6-8FBEFA3C9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2A22996-DDB6-53AA-E52A-9CF4AFAF72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75B98A1-21C8-B190-A9DF-F7A0DF0C0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E50C5-0241-467E-9113-7F0476948C5A}" type="datetimeFigureOut">
              <a:rPr lang="ko-KR" altLang="en-US" smtClean="0"/>
              <a:t>2024-11-12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73E941F-6145-E098-262A-CC8B1EC2D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61EE6E4-93D8-3AF7-F981-2D81B3452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8926-6E03-4920-B18C-5E6BB940E3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519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D79B73E-289D-71C6-AC39-E2AEF4FA2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224EF4E-4D60-2058-204E-13912506BC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19F2014-A9A6-E6BE-CEBD-47D8AEBB33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2D217B6-C1CE-A364-0A49-82C2F0BB4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E50C5-0241-467E-9113-7F0476948C5A}" type="datetimeFigureOut">
              <a:rPr lang="ko-KR" altLang="en-US" smtClean="0"/>
              <a:t>2024-11-12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95062BA-6CE2-8FD5-DDE7-36907980B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18B7ABD-E467-1E5E-3D14-99A60D8C7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8926-6E03-4920-B18C-5E6BB940E3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3488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45ADD7E8-D3A8-4294-CEFD-8589ABC96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EED0829-C88F-668F-393A-ED4ED1CA42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1FEDF1D-E707-7116-6E1E-72510924EB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BE50C5-0241-467E-9113-7F0476948C5A}" type="datetimeFigureOut">
              <a:rPr lang="ko-KR" altLang="en-US" smtClean="0"/>
              <a:t>2024-11-12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1087B43-E5CE-0899-D21D-8A42AD1FB7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806D422-4E82-5A74-2F40-E09DC4CA1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EF8926-6E03-4920-B18C-5E6BB940E3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377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B5D2A49-42AE-A904-53AE-757FA3BEB1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37" y="1181100"/>
            <a:ext cx="11515725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742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EAA7ED06-AC08-6853-3DA9-AD0B09ED2A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239" y="0"/>
            <a:ext cx="96315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979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DF32F943-B0BE-586F-05B1-D1C1D64C1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6447" y="0"/>
            <a:ext cx="55191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491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와이드스크린</PresentationFormat>
  <Paragraphs>0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6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정진현</dc:creator>
  <cp:lastModifiedBy>정진현</cp:lastModifiedBy>
  <cp:revision>1</cp:revision>
  <dcterms:created xsi:type="dcterms:W3CDTF">2024-11-12T01:18:10Z</dcterms:created>
  <dcterms:modified xsi:type="dcterms:W3CDTF">2024-11-12T01:19:57Z</dcterms:modified>
</cp:coreProperties>
</file>