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>
      <p:cViewPr varScale="1">
        <p:scale>
          <a:sx n="154" d="100"/>
          <a:sy n="154" d="100"/>
        </p:scale>
        <p:origin x="43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BEBE79-01F2-1B81-D212-FB3EAC662C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1032699-014E-A004-9E3C-44D1FB751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57472A2-8548-0D79-E02F-583C0F285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C2D2B6-D5D0-88E4-8496-DBCEFE0C9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53B9CB0-805A-A522-A5AD-96799B9F3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69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5FAF21-7ED9-2E9A-F449-A4E59D857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B006017-A399-8E58-4D38-2A3A81B10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0547D7-7F79-5DE0-1F32-316E501E6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D2FFCA7-EE0C-BB99-661D-F852ACA0B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2869C9-A2DE-542C-0A77-06FBD721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36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5920D7E-E143-4570-AF76-501297568A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B4AE517-4426-FAE0-1D85-7194071CA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45BD3F-ED9C-DDA6-03D8-3CDB25DBA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5612CF6-80CC-7A4E-E331-A5B562EBF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0E29DAA-AE3A-8556-E068-0445A430B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B4A115-DCDA-C086-BA11-116B6EBE6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A194D0D-32FA-06D8-5DB3-2BDB88A7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94BE40E-6C97-68D6-6E83-05032ADCB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2DA9D43-DCF9-0AB3-90CF-3EEF6686B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CE1EE53-85E0-3A00-328F-5A2CFAB71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273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1CD80A-E8FC-1419-7EEE-AB16A0FF8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9BD047C-AC8A-40CE-82ED-3429FDB6C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01BC440-A0DB-D28F-E797-00B4FD521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8991255-8365-3CE4-C59C-FD053068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3FA9FC-B080-7777-740A-B2C2E5A95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4189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A0645F-77AE-6B5E-5454-0AAD4FF2B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05BDA4E-2A11-ECBD-954E-0B0B461382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9DBD6EB-4248-7266-C639-3F7F1F2C5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546793-1312-02C4-2592-0F770FA2A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B0A63AA-57D0-17E1-5C9F-729FB8FAF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17FB087-186A-EDB8-B960-09C28BBBD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326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130389-A439-BC3D-21F0-39ADBC3FD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9BEDB94-9EE8-5806-23A0-1A14C6113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D792814-8E15-3A9E-727F-CC98DB30A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E15C03D-AF6E-99D0-5387-2F07A1DC7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5F48B40-D992-0A40-A42C-89CCFDC316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4CA316B-BA69-F1C0-6CF9-D93B97E93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B3EA569-8DCF-575D-B3A7-E3BB47CB2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D941788-FC1E-1F63-201B-B06572CCD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9229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6F53D6-5E6D-5381-6F2C-216F8D675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E1F91E5-EDF6-604C-DACF-C96938ED6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EAEF835-8D2B-5CCF-F056-6132105FD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74AE1E5-27F4-7FC6-8115-EE92497E3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4504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3076A97-52B7-0CD4-FC91-6C1E1B9DF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5AB8347-F499-A20D-26B7-D79207690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24BEF77-E105-BF01-FE4C-7B69F9DB7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43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123D5A-40D6-5000-3A0C-75ADEEBC1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8A9E4B4-BA96-60BF-6157-18922D97C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E9BC620-5933-06CA-868B-8617526DD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801FA17-63F4-37E4-46DE-6F800470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64B15C1-9FB2-004F-C748-A3FB39B3B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35EFC6E-FC38-B3DD-845B-F72C5725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526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F8075B-3C88-04FB-4A53-955E17125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1AAFB07-B5CB-A16A-9A86-A2B4906E2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07843B9-192C-A19E-026B-34014A5F5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FBBB6FD-0165-E73F-90D9-3EDFAC4AF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FF2C9E3-DFFA-6E9E-FFF1-3AC83242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E2D8B95-E9EF-4918-446E-0FCD8EB16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134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8C38EB9-0B71-94D1-4CE6-FDCF4D44B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249BF16-A217-2B59-9D05-831935860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6C65D7-A7AA-2FF2-1DA7-AB1C6FA2E4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39812-097F-42FC-A3AB-60AA4346B00C}" type="datetimeFigureOut">
              <a:rPr lang="ko-KR" altLang="en-US" smtClean="0"/>
              <a:t>2025-03-21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B52C12-DE97-8873-2DAF-9FFC0B2C2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0B843E-0F04-932E-A7A1-976131E5A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866A8-5C77-4A01-9AFB-9DB47F3265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04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5F971C7-538B-5A15-79EF-A4C365E2C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88640"/>
            <a:ext cx="4295775" cy="3810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1540C8B-07F7-95A6-5CF8-192C27965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654" y="476672"/>
            <a:ext cx="1876425" cy="214312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B4D4533-56EA-2441-33C8-665A6321E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275" y="3717032"/>
            <a:ext cx="3520848" cy="2143125"/>
          </a:xfrm>
          <a:prstGeom prst="rect">
            <a:avLst/>
          </a:prstGeom>
        </p:spPr>
      </p:pic>
      <p:cxnSp>
        <p:nvCxnSpPr>
          <p:cNvPr id="12" name="연결선: 꺾임 11">
            <a:extLst>
              <a:ext uri="{FF2B5EF4-FFF2-40B4-BE49-F238E27FC236}">
                <a16:creationId xmlns:a16="http://schemas.microsoft.com/office/drawing/2014/main" id="{78A2C655-6692-A41F-E0F5-F8E545B4EB52}"/>
              </a:ext>
            </a:extLst>
          </p:cNvPr>
          <p:cNvCxnSpPr/>
          <p:nvPr/>
        </p:nvCxnSpPr>
        <p:spPr>
          <a:xfrm rot="10800000" flipV="1">
            <a:off x="2336431" y="1676229"/>
            <a:ext cx="4104456" cy="1296144"/>
          </a:xfrm>
          <a:prstGeom prst="bentConnector3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연결선: 꺾임 13">
            <a:extLst>
              <a:ext uri="{FF2B5EF4-FFF2-40B4-BE49-F238E27FC236}">
                <a16:creationId xmlns:a16="http://schemas.microsoft.com/office/drawing/2014/main" id="{64EC751B-7222-F7A9-6511-922982AD2A0E}"/>
              </a:ext>
            </a:extLst>
          </p:cNvPr>
          <p:cNvCxnSpPr/>
          <p:nvPr/>
        </p:nvCxnSpPr>
        <p:spPr>
          <a:xfrm rot="10800000">
            <a:off x="2746574" y="3162537"/>
            <a:ext cx="6408712" cy="1368152"/>
          </a:xfrm>
          <a:prstGeom prst="bentConnector3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F3CFA9DD-078A-E821-ED29-24D0067FD6F3}"/>
              </a:ext>
            </a:extLst>
          </p:cNvPr>
          <p:cNvCxnSpPr/>
          <p:nvPr/>
        </p:nvCxnSpPr>
        <p:spPr>
          <a:xfrm>
            <a:off x="1991544" y="2852936"/>
            <a:ext cx="0" cy="1800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4E90C3A-CD51-DD8F-9052-3655DF9FC58F}"/>
              </a:ext>
            </a:extLst>
          </p:cNvPr>
          <p:cNvSpPr txBox="1"/>
          <p:nvPr/>
        </p:nvSpPr>
        <p:spPr>
          <a:xfrm>
            <a:off x="1382242" y="4743299"/>
            <a:ext cx="121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/>
              <a:t>KT </a:t>
            </a:r>
            <a:r>
              <a:rPr lang="ko-KR" altLang="en-US" dirty="0"/>
              <a:t>인터넷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930E92-8D5A-5F6C-89F1-676E56DA7EE7}"/>
              </a:ext>
            </a:extLst>
          </p:cNvPr>
          <p:cNvSpPr txBox="1"/>
          <p:nvPr/>
        </p:nvSpPr>
        <p:spPr>
          <a:xfrm>
            <a:off x="2207568" y="383273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/>
              <a:t>IpTIME</a:t>
            </a:r>
            <a:r>
              <a:rPr lang="en-US" altLang="ko-KR" dirty="0"/>
              <a:t> N604Plus</a:t>
            </a:r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073DF4-1952-2D0F-1015-808102EDED90}"/>
              </a:ext>
            </a:extLst>
          </p:cNvPr>
          <p:cNvSpPr txBox="1"/>
          <p:nvPr/>
        </p:nvSpPr>
        <p:spPr>
          <a:xfrm>
            <a:off x="623392" y="5805264"/>
            <a:ext cx="2468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/>
              <a:t>넷하드</a:t>
            </a:r>
            <a:r>
              <a:rPr lang="ko-KR" altLang="en-US" dirty="0"/>
              <a:t> 내부접속 </a:t>
            </a:r>
            <a:r>
              <a:rPr lang="en-US" altLang="ko-KR" dirty="0"/>
              <a:t>OK</a:t>
            </a:r>
          </a:p>
          <a:p>
            <a:r>
              <a:rPr lang="ko-KR" altLang="en-US" dirty="0"/>
              <a:t>         외부접속 </a:t>
            </a:r>
            <a:r>
              <a:rPr lang="ko-KR" altLang="en-US" dirty="0" err="1"/>
              <a:t>ㅠㅠ</a:t>
            </a:r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4368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와이드스크린</PresentationFormat>
  <Paragraphs>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흥선 도</dc:creator>
  <cp:lastModifiedBy>흥선 도</cp:lastModifiedBy>
  <cp:revision>1</cp:revision>
  <dcterms:created xsi:type="dcterms:W3CDTF">2025-03-21T03:38:42Z</dcterms:created>
  <dcterms:modified xsi:type="dcterms:W3CDTF">2025-03-21T03:39:04Z</dcterms:modified>
</cp:coreProperties>
</file>