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624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361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8544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670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1075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117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103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27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426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1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073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9DEAB-1EBA-4F23-A8C4-2C75CE07365D}" type="datetimeFigureOut">
              <a:rPr lang="ko-KR" altLang="en-US" smtClean="0"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E7C37-EEDC-4A75-BD7E-3DF9DAEB8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95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88" y="259492"/>
            <a:ext cx="3620871" cy="346528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083" y="2075384"/>
            <a:ext cx="7947497" cy="3806433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286897" y="5239265"/>
            <a:ext cx="8338683" cy="6425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012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76" y="1023602"/>
            <a:ext cx="10907647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7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152" y="318653"/>
            <a:ext cx="8573696" cy="6220693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707028" y="3892379"/>
            <a:ext cx="6277232" cy="6425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548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와이드스크린</PresentationFormat>
  <Paragraphs>0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JK Lee</dc:creator>
  <cp:lastModifiedBy>JK Lee</cp:lastModifiedBy>
  <cp:revision>1</cp:revision>
  <dcterms:created xsi:type="dcterms:W3CDTF">2025-04-09T01:54:21Z</dcterms:created>
  <dcterms:modified xsi:type="dcterms:W3CDTF">2025-04-09T01:54:38Z</dcterms:modified>
</cp:coreProperties>
</file>